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media/image1.jpeg" ContentType="image/jpeg"/>
  <Override PartName="/ppt/media/image2.jpeg" ContentType="image/jpeg"/>
  <Override PartName="/ppt/media/image3.jpeg" ContentType="image/jpeg"/>
  <Override PartName="/ppt/media/image4.jpeg" ContentType="image/jpeg"/>
  <Override PartName="/ppt/media/image5.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355600" rtl="0" fontAlgn="auto" latinLnBrk="0" hangingPunct="0">
      <a:lnSpc>
        <a:spcPct val="90000"/>
      </a:lnSpc>
      <a:spcBef>
        <a:spcPts val="4500"/>
      </a:spcBef>
      <a:spcAft>
        <a:spcPts val="0"/>
      </a:spcAft>
      <a:buClrTx/>
      <a:buSzTx/>
      <a:buFontTx/>
      <a:buNone/>
      <a:tabLst/>
      <a:defRPr b="0" baseline="0" cap="none" i="0" spc="0" strike="noStrike" sz="2900" u="none" kumimoji="0" normalizeH="0">
        <a:ln>
          <a:noFill/>
        </a:ln>
        <a:solidFill>
          <a:srgbClr val="000000"/>
        </a:solidFill>
        <a:effectLst/>
        <a:uFillTx/>
        <a:latin typeface="Proxima Nova Medium"/>
        <a:ea typeface="Proxima Nova Medium"/>
        <a:cs typeface="Proxima Nova Medium"/>
        <a:sym typeface="Proxima Nova Medium"/>
      </a:defRPr>
    </a:lvl1pPr>
    <a:lvl2pPr marL="0" marR="0" indent="457200" algn="ctr" defTabSz="355600" rtl="0" fontAlgn="auto" latinLnBrk="0" hangingPunct="0">
      <a:lnSpc>
        <a:spcPct val="90000"/>
      </a:lnSpc>
      <a:spcBef>
        <a:spcPts val="4500"/>
      </a:spcBef>
      <a:spcAft>
        <a:spcPts val="0"/>
      </a:spcAft>
      <a:buClrTx/>
      <a:buSzTx/>
      <a:buFontTx/>
      <a:buNone/>
      <a:tabLst/>
      <a:defRPr b="0" baseline="0" cap="none" i="0" spc="0" strike="noStrike" sz="2900" u="none" kumimoji="0" normalizeH="0">
        <a:ln>
          <a:noFill/>
        </a:ln>
        <a:solidFill>
          <a:srgbClr val="000000"/>
        </a:solidFill>
        <a:effectLst/>
        <a:uFillTx/>
        <a:latin typeface="Proxima Nova Medium"/>
        <a:ea typeface="Proxima Nova Medium"/>
        <a:cs typeface="Proxima Nova Medium"/>
        <a:sym typeface="Proxima Nova Medium"/>
      </a:defRPr>
    </a:lvl2pPr>
    <a:lvl3pPr marL="0" marR="0" indent="914400" algn="ctr" defTabSz="355600" rtl="0" fontAlgn="auto" latinLnBrk="0" hangingPunct="0">
      <a:lnSpc>
        <a:spcPct val="90000"/>
      </a:lnSpc>
      <a:spcBef>
        <a:spcPts val="4500"/>
      </a:spcBef>
      <a:spcAft>
        <a:spcPts val="0"/>
      </a:spcAft>
      <a:buClrTx/>
      <a:buSzTx/>
      <a:buFontTx/>
      <a:buNone/>
      <a:tabLst/>
      <a:defRPr b="0" baseline="0" cap="none" i="0" spc="0" strike="noStrike" sz="2900" u="none" kumimoji="0" normalizeH="0">
        <a:ln>
          <a:noFill/>
        </a:ln>
        <a:solidFill>
          <a:srgbClr val="000000"/>
        </a:solidFill>
        <a:effectLst/>
        <a:uFillTx/>
        <a:latin typeface="Proxima Nova Medium"/>
        <a:ea typeface="Proxima Nova Medium"/>
        <a:cs typeface="Proxima Nova Medium"/>
        <a:sym typeface="Proxima Nova Medium"/>
      </a:defRPr>
    </a:lvl3pPr>
    <a:lvl4pPr marL="0" marR="0" indent="1371600" algn="ctr" defTabSz="355600" rtl="0" fontAlgn="auto" latinLnBrk="0" hangingPunct="0">
      <a:lnSpc>
        <a:spcPct val="90000"/>
      </a:lnSpc>
      <a:spcBef>
        <a:spcPts val="4500"/>
      </a:spcBef>
      <a:spcAft>
        <a:spcPts val="0"/>
      </a:spcAft>
      <a:buClrTx/>
      <a:buSzTx/>
      <a:buFontTx/>
      <a:buNone/>
      <a:tabLst/>
      <a:defRPr b="0" baseline="0" cap="none" i="0" spc="0" strike="noStrike" sz="2900" u="none" kumimoji="0" normalizeH="0">
        <a:ln>
          <a:noFill/>
        </a:ln>
        <a:solidFill>
          <a:srgbClr val="000000"/>
        </a:solidFill>
        <a:effectLst/>
        <a:uFillTx/>
        <a:latin typeface="Proxima Nova Medium"/>
        <a:ea typeface="Proxima Nova Medium"/>
        <a:cs typeface="Proxima Nova Medium"/>
        <a:sym typeface="Proxima Nova Medium"/>
      </a:defRPr>
    </a:lvl4pPr>
    <a:lvl5pPr marL="0" marR="0" indent="1828800" algn="ctr" defTabSz="355600" rtl="0" fontAlgn="auto" latinLnBrk="0" hangingPunct="0">
      <a:lnSpc>
        <a:spcPct val="90000"/>
      </a:lnSpc>
      <a:spcBef>
        <a:spcPts val="4500"/>
      </a:spcBef>
      <a:spcAft>
        <a:spcPts val="0"/>
      </a:spcAft>
      <a:buClrTx/>
      <a:buSzTx/>
      <a:buFontTx/>
      <a:buNone/>
      <a:tabLst/>
      <a:defRPr b="0" baseline="0" cap="none" i="0" spc="0" strike="noStrike" sz="2900" u="none" kumimoji="0" normalizeH="0">
        <a:ln>
          <a:noFill/>
        </a:ln>
        <a:solidFill>
          <a:srgbClr val="000000"/>
        </a:solidFill>
        <a:effectLst/>
        <a:uFillTx/>
        <a:latin typeface="Proxima Nova Medium"/>
        <a:ea typeface="Proxima Nova Medium"/>
        <a:cs typeface="Proxima Nova Medium"/>
        <a:sym typeface="Proxima Nova Medium"/>
      </a:defRPr>
    </a:lvl5pPr>
    <a:lvl6pPr marL="0" marR="0" indent="2286000" algn="ctr" defTabSz="355600" rtl="0" fontAlgn="auto" latinLnBrk="0" hangingPunct="0">
      <a:lnSpc>
        <a:spcPct val="90000"/>
      </a:lnSpc>
      <a:spcBef>
        <a:spcPts val="4500"/>
      </a:spcBef>
      <a:spcAft>
        <a:spcPts val="0"/>
      </a:spcAft>
      <a:buClrTx/>
      <a:buSzTx/>
      <a:buFontTx/>
      <a:buNone/>
      <a:tabLst/>
      <a:defRPr b="0" baseline="0" cap="none" i="0" spc="0" strike="noStrike" sz="2900" u="none" kumimoji="0" normalizeH="0">
        <a:ln>
          <a:noFill/>
        </a:ln>
        <a:solidFill>
          <a:srgbClr val="000000"/>
        </a:solidFill>
        <a:effectLst/>
        <a:uFillTx/>
        <a:latin typeface="Proxima Nova Medium"/>
        <a:ea typeface="Proxima Nova Medium"/>
        <a:cs typeface="Proxima Nova Medium"/>
        <a:sym typeface="Proxima Nova Medium"/>
      </a:defRPr>
    </a:lvl6pPr>
    <a:lvl7pPr marL="0" marR="0" indent="2743200" algn="ctr" defTabSz="355600" rtl="0" fontAlgn="auto" latinLnBrk="0" hangingPunct="0">
      <a:lnSpc>
        <a:spcPct val="90000"/>
      </a:lnSpc>
      <a:spcBef>
        <a:spcPts val="4500"/>
      </a:spcBef>
      <a:spcAft>
        <a:spcPts val="0"/>
      </a:spcAft>
      <a:buClrTx/>
      <a:buSzTx/>
      <a:buFontTx/>
      <a:buNone/>
      <a:tabLst/>
      <a:defRPr b="0" baseline="0" cap="none" i="0" spc="0" strike="noStrike" sz="2900" u="none" kumimoji="0" normalizeH="0">
        <a:ln>
          <a:noFill/>
        </a:ln>
        <a:solidFill>
          <a:srgbClr val="000000"/>
        </a:solidFill>
        <a:effectLst/>
        <a:uFillTx/>
        <a:latin typeface="Proxima Nova Medium"/>
        <a:ea typeface="Proxima Nova Medium"/>
        <a:cs typeface="Proxima Nova Medium"/>
        <a:sym typeface="Proxima Nova Medium"/>
      </a:defRPr>
    </a:lvl7pPr>
    <a:lvl8pPr marL="0" marR="0" indent="3200400" algn="ctr" defTabSz="355600" rtl="0" fontAlgn="auto" latinLnBrk="0" hangingPunct="0">
      <a:lnSpc>
        <a:spcPct val="90000"/>
      </a:lnSpc>
      <a:spcBef>
        <a:spcPts val="4500"/>
      </a:spcBef>
      <a:spcAft>
        <a:spcPts val="0"/>
      </a:spcAft>
      <a:buClrTx/>
      <a:buSzTx/>
      <a:buFontTx/>
      <a:buNone/>
      <a:tabLst/>
      <a:defRPr b="0" baseline="0" cap="none" i="0" spc="0" strike="noStrike" sz="2900" u="none" kumimoji="0" normalizeH="0">
        <a:ln>
          <a:noFill/>
        </a:ln>
        <a:solidFill>
          <a:srgbClr val="000000"/>
        </a:solidFill>
        <a:effectLst/>
        <a:uFillTx/>
        <a:latin typeface="Proxima Nova Medium"/>
        <a:ea typeface="Proxima Nova Medium"/>
        <a:cs typeface="Proxima Nova Medium"/>
        <a:sym typeface="Proxima Nova Medium"/>
      </a:defRPr>
    </a:lvl8pPr>
    <a:lvl9pPr marL="0" marR="0" indent="3657600" algn="ctr" defTabSz="355600" rtl="0" fontAlgn="auto" latinLnBrk="0" hangingPunct="0">
      <a:lnSpc>
        <a:spcPct val="90000"/>
      </a:lnSpc>
      <a:spcBef>
        <a:spcPts val="4500"/>
      </a:spcBef>
      <a:spcAft>
        <a:spcPts val="0"/>
      </a:spcAft>
      <a:buClrTx/>
      <a:buSzTx/>
      <a:buFontTx/>
      <a:buNone/>
      <a:tabLst/>
      <a:defRPr b="0" baseline="0" cap="none" i="0" spc="0" strike="noStrike" sz="2900" u="none" kumimoji="0" normalizeH="0">
        <a:ln>
          <a:noFill/>
        </a:ln>
        <a:solidFill>
          <a:srgbClr val="000000"/>
        </a:solidFill>
        <a:effectLst/>
        <a:uFillTx/>
        <a:latin typeface="Proxima Nova Medium"/>
        <a:ea typeface="Proxima Nova Medium"/>
        <a:cs typeface="Proxima Nova Medium"/>
        <a:sym typeface="Proxima Nova Medium"/>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Proxima Nova"/>
          <a:ea typeface="Proxima Nova"/>
          <a:cs typeface="Proxima Nova"/>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b="def" i="def"/>
      <a:tcStyle>
        <a:tcBdr/>
        <a:fill>
          <a:solidFill>
            <a:srgbClr val="EDEEED"/>
          </a:solidFill>
        </a:fill>
      </a:tcStyle>
    </a:band2H>
    <a:firstCol>
      <a:tcTxStyle b="on" i="off">
        <a:font>
          <a:latin typeface="Proxima Nova"/>
          <a:ea typeface="Proxima Nova"/>
          <a:cs typeface="Proxima Nova"/>
        </a:font>
        <a:srgbClr val="000000"/>
      </a:tcTxStyle>
      <a:tcStyle>
        <a:tcBdr>
          <a:left>
            <a:ln w="12700" cap="flat">
              <a:noFill/>
              <a:miter lim="400000"/>
            </a:ln>
          </a:left>
          <a:right>
            <a:ln w="254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
          <a:latin typeface="Proxima Nova"/>
          <a:ea typeface="Proxima Nova"/>
          <a:cs typeface="Proxima Nova"/>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noFill/>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
          <a:latin typeface="Proxima Nova"/>
          <a:ea typeface="Proxima Nova"/>
          <a:cs typeface="Proxima Nova"/>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noFill/>
              <a:miter lim="400000"/>
            </a:ln>
          </a:top>
          <a:bottom>
            <a:ln w="254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
          <a:latin typeface="Proxima Nova"/>
          <a:ea typeface="Proxima Nova"/>
          <a:cs typeface="Proxima Nova"/>
        </a:font>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12700" cap="flat">
              <a:solidFill>
                <a:srgbClr val="5E5E5E"/>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rgbClr val="FFFFFF"/>
          </a:solidFill>
        </a:fill>
      </a:tcStyle>
    </a:wholeTbl>
    <a:band2H>
      <a:tcTxStyle b="def" i="def"/>
      <a:tcStyle>
        <a:tcBdr/>
        <a:fill>
          <a:solidFill>
            <a:schemeClr val="accent1">
              <a:hueOff val="-398243"/>
              <a:satOff val="23908"/>
              <a:lumOff val="10782"/>
            </a:schemeClr>
          </a:solidFill>
        </a:fill>
      </a:tcStyle>
    </a:band2H>
    <a:firstCol>
      <a:tcTxStyle b="on" i="off">
        <a:font>
          <a:latin typeface="Proxima Nova"/>
          <a:ea typeface="Proxima Nova"/>
          <a:cs typeface="Proxima Nova"/>
        </a:font>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12700" cap="flat">
              <a:solidFill>
                <a:srgbClr val="5E5E5E"/>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rgbClr val="B9CBD3"/>
          </a:solidFill>
        </a:fill>
      </a:tcStyle>
    </a:firstCol>
    <a:lastRow>
      <a:tcTxStyle b="off" i="off">
        <a:font>
          <a:latin typeface="Proxima Nova"/>
          <a:ea typeface="Proxima Nova"/>
          <a:cs typeface="Proxima Nova"/>
        </a:font>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25400" cap="flat">
              <a:solidFill>
                <a:srgbClr val="5E5E5E"/>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rgbClr val="FFFFFF"/>
          </a:solidFill>
        </a:fill>
      </a:tcStyle>
    </a:lastRow>
    <a:firstRow>
      <a:tcTxStyle b="on" i="off">
        <a:font>
          <a:latin typeface="Proxima Nova"/>
          <a:ea typeface="Proxima Nova"/>
          <a:cs typeface="Proxima Nova"/>
        </a:font>
        <a:srgbClr val="FFFFFF"/>
      </a:tcTxStyle>
      <a:tcStyle>
        <a:tcBdr>
          <a:left>
            <a:ln w="12700" cap="flat">
              <a:solidFill>
                <a:srgbClr val="5E5E5E"/>
              </a:solidFill>
              <a:prstDash val="solid"/>
              <a:miter lim="400000"/>
            </a:ln>
          </a:left>
          <a:right>
            <a:ln w="12700" cap="flat">
              <a:solidFill>
                <a:srgbClr val="5E5E5E"/>
              </a:solidFill>
              <a:prstDash val="solid"/>
              <a:miter lim="400000"/>
            </a:ln>
          </a:right>
          <a:top>
            <a:ln w="12700" cap="flat">
              <a:solidFill>
                <a:srgbClr val="5E5E5E"/>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rgbClr val="7FA2B6"/>
          </a:solidFill>
        </a:fill>
      </a:tcStyle>
    </a:firstRow>
  </a:tblStyle>
  <a:tblStyle styleId="{EEE7283C-3CF3-47DC-8721-378D4A62B228}" styleName="">
    <a:tblBg/>
    <a:wholeTbl>
      <a:tcTxStyle b="off" i="off">
        <a:font>
          <a:latin typeface="Proxima Nova"/>
          <a:ea typeface="Proxima Nova"/>
          <a:cs typeface="Proxima Nova"/>
        </a:font>
        <a:srgbClr val="000000"/>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FFFF"/>
          </a:solidFill>
        </a:fill>
      </a:tcStyle>
    </a:wholeTbl>
    <a:band2H>
      <a:tcTxStyle b="def" i="def"/>
      <a:tcStyle>
        <a:tcBdr/>
        <a:fill>
          <a:solidFill>
            <a:srgbClr val="E6DDDC"/>
          </a:solidFill>
        </a:fill>
      </a:tcStyle>
    </a:band2H>
    <a:firstCol>
      <a:tcTxStyle b="on" i="off">
        <a:font>
          <a:latin typeface="Proxima Nova"/>
          <a:ea typeface="Proxima Nova"/>
          <a:cs typeface="Proxima Nova"/>
        </a:font>
        <a:srgbClr val="000000"/>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chemeClr val="accent4"/>
          </a:solidFill>
        </a:fill>
      </a:tcStyle>
    </a:firstCol>
    <a:lastRow>
      <a:tcTxStyle b="off" i="off">
        <a:font>
          <a:latin typeface="Proxima Nova"/>
          <a:ea typeface="Proxima Nova"/>
          <a:cs typeface="Proxima Nova"/>
        </a:font>
        <a:srgbClr val="000000"/>
      </a:tcTxStyle>
      <a:tcStyle>
        <a:tcBdr>
          <a:left>
            <a:ln w="12700" cap="flat">
              <a:solidFill>
                <a:srgbClr val="5D5D5D"/>
              </a:solidFill>
              <a:prstDash val="solid"/>
              <a:miter lim="400000"/>
            </a:ln>
          </a:left>
          <a:right>
            <a:ln w="12700" cap="flat">
              <a:solidFill>
                <a:srgbClr val="5D5D5D"/>
              </a:solidFill>
              <a:prstDash val="solid"/>
              <a:miter lim="400000"/>
            </a:ln>
          </a:right>
          <a:top>
            <a:ln w="254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FFFF"/>
          </a:solidFill>
        </a:fill>
      </a:tcStyle>
    </a:lastRow>
    <a:firstRow>
      <a:tcTxStyle b="on" i="off">
        <a:font>
          <a:latin typeface="Proxima Nova"/>
          <a:ea typeface="Proxima Nova"/>
          <a:cs typeface="Proxima Nov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DF6581"/>
          </a:solidFill>
        </a:fill>
      </a:tcStyle>
    </a:firstRow>
  </a:tblStyle>
  <a:tblStyle styleId="{CF821DB8-F4EB-4A41-A1BA-3FCAFE7338EE}" styleName="">
    <a:tblBg/>
    <a:wholeTbl>
      <a:tcTxStyle b="off" i="off">
        <a:font>
          <a:latin typeface="Proxima Nova"/>
          <a:ea typeface="Proxima Nova"/>
          <a:cs typeface="Proxima Nova"/>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F6F7F2"/>
          </a:solidFill>
        </a:fill>
      </a:tcStyle>
    </a:wholeTbl>
    <a:band2H>
      <a:tcTxStyle b="def" i="def"/>
      <a:tcStyle>
        <a:tcBdr/>
        <a:fill>
          <a:solidFill>
            <a:schemeClr val="accent6">
              <a:hueOff val="887465"/>
              <a:satOff val="-30004"/>
              <a:lumOff val="6094"/>
            </a:schemeClr>
          </a:solidFill>
        </a:fill>
      </a:tcStyle>
    </a:band2H>
    <a:firstCol>
      <a:tcTxStyle b="on" i="off">
        <a:font>
          <a:latin typeface="Proxima Nova"/>
          <a:ea typeface="Proxima Nova"/>
          <a:cs typeface="Proxima Nov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6">
              <a:hueOff val="430252"/>
              <a:satOff val="-18978"/>
              <a:lumOff val="-19473"/>
            </a:schemeClr>
          </a:solidFill>
        </a:fill>
      </a:tcStyle>
    </a:firstCol>
    <a:lastRow>
      <a:tcTxStyle b="off" i="off">
        <a:font>
          <a:latin typeface="Proxima Nova"/>
          <a:ea typeface="Proxima Nova"/>
          <a:cs typeface="Proxima Nova"/>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F6F7F2"/>
          </a:solidFill>
        </a:fill>
      </a:tcStyle>
    </a:lastRow>
    <a:firstRow>
      <a:tcTxStyle b="on" i="off">
        <a:font>
          <a:latin typeface="Proxima Nova"/>
          <a:ea typeface="Proxima Nova"/>
          <a:cs typeface="Proxima Nov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827A37"/>
          </a:solidFill>
        </a:fill>
      </a:tcStyle>
    </a:firstRow>
  </a:tblStyle>
  <a:tblStyle styleId="{33BA23B1-9221-436E-865A-0063620EA4FD}" styleName="">
    <a:tblBg/>
    <a:wholeTbl>
      <a:tcTxStyle b="off" i="off">
        <a:font>
          <a:latin typeface="Proxima Nova"/>
          <a:ea typeface="Proxima Nova"/>
          <a:cs typeface="Proxima Nova"/>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chemeClr val="accent3">
              <a:satOff val="-3883"/>
              <a:lumOff val="14670"/>
            </a:schemeClr>
          </a:solidFill>
        </a:fill>
      </a:tcStyle>
    </a:wholeTbl>
    <a:band2H>
      <a:tcTxStyle b="def" i="def"/>
      <a:tcStyle>
        <a:tcBdr/>
        <a:fill>
          <a:solidFill>
            <a:srgbClr val="B5AEC4"/>
          </a:solidFill>
        </a:fill>
      </a:tcStyle>
    </a:band2H>
    <a:firstCol>
      <a:tcTxStyle b="on" i="off">
        <a:font>
          <a:latin typeface="Proxima Nova"/>
          <a:ea typeface="Proxima Nova"/>
          <a:cs typeface="Proxima Nov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8C78A6"/>
          </a:solidFill>
        </a:fill>
      </a:tcStyle>
    </a:firstCol>
    <a:lastRow>
      <a:tcTxStyle b="on" i="off">
        <a:font>
          <a:latin typeface="Proxima Nova"/>
          <a:ea typeface="Proxima Nova"/>
          <a:cs typeface="Proxima Nov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614B97"/>
          </a:solidFill>
        </a:fill>
      </a:tcStyle>
    </a:lastRow>
    <a:firstRow>
      <a:tcTxStyle b="on" i="off">
        <a:font>
          <a:latin typeface="Proxima Nova"/>
          <a:ea typeface="Proxima Nova"/>
          <a:cs typeface="Proxima Nov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614B97"/>
          </a:solidFill>
        </a:fill>
      </a:tcStyle>
    </a:firstRow>
  </a:tblStyle>
  <a:tblStyle styleId="{2708684C-4D16-4618-839F-0558EEFCDFE6}" styleName="">
    <a:tblBg/>
    <a:wholeTbl>
      <a:tcTxStyle b="off" i="off">
        <a:font>
          <a:latin typeface="Proxima Nova"/>
          <a:ea typeface="Proxima Nova"/>
          <a:cs typeface="Proxima Nova"/>
        </a:font>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12700" cap="flat">
              <a:solidFill>
                <a:srgbClr val="5E5E5E"/>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noFill/>
        </a:fill>
      </a:tcStyle>
    </a:wholeTbl>
    <a:band2H>
      <a:tcTxStyle b="def" i="def"/>
      <a:tcStyle>
        <a:tcBdr/>
        <a:fill>
          <a:solidFill>
            <a:srgbClr val="EDEEED"/>
          </a:solidFill>
        </a:fill>
      </a:tcStyle>
    </a:band2H>
    <a:firstCol>
      <a:tcTxStyle b="on" i="off">
        <a:font>
          <a:latin typeface="Proxima Nova"/>
          <a:ea typeface="Proxima Nova"/>
          <a:cs typeface="Proxima Nova"/>
        </a:font>
        <a:srgbClr val="000000"/>
      </a:tcTxStyle>
      <a:tcStyle>
        <a:tcBdr>
          <a:left>
            <a:ln w="12700" cap="flat">
              <a:solidFill>
                <a:srgbClr val="6C6C6C"/>
              </a:solidFill>
              <a:prstDash val="solid"/>
              <a:miter lim="400000"/>
            </a:ln>
          </a:left>
          <a:right>
            <a:ln w="12700" cap="flat">
              <a:solidFill>
                <a:srgbClr val="5E5E5E"/>
              </a:solidFill>
              <a:prstDash val="solid"/>
              <a:miter lim="400000"/>
            </a:ln>
          </a:right>
          <a:top>
            <a:ln w="12700" cap="flat">
              <a:solidFill>
                <a:srgbClr val="5E5E5E"/>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rgbClr val="D5D5D5"/>
          </a:solidFill>
        </a:fill>
      </a:tcStyle>
    </a:firstCol>
    <a:lastRow>
      <a:tcTxStyle b="on" i="off">
        <a:font>
          <a:latin typeface="Proxima Nova"/>
          <a:ea typeface="Proxima Nova"/>
          <a:cs typeface="Proxima Nova"/>
        </a:font>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25400" cap="flat">
              <a:solidFill>
                <a:srgbClr val="5E5E5E"/>
              </a:solidFill>
              <a:prstDash val="solid"/>
              <a:miter lim="400000"/>
            </a:ln>
          </a:top>
          <a:bottom>
            <a:ln w="12700" cap="flat">
              <a:solidFill>
                <a:srgbClr val="6C6C6C"/>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noFill/>
        </a:fill>
      </a:tcStyle>
    </a:lastRow>
    <a:firstRow>
      <a:tcTxStyle b="on" i="off">
        <a:font>
          <a:latin typeface="Proxima Nova"/>
          <a:ea typeface="Proxima Nova"/>
          <a:cs typeface="Proxima Nova"/>
        </a:font>
        <a:srgbClr val="FFFFFF"/>
      </a:tcTxStyle>
      <a:tcStyle>
        <a:tcBdr>
          <a:left>
            <a:ln w="12700" cap="flat">
              <a:solidFill>
                <a:srgbClr val="5E5E5E"/>
              </a:solidFill>
              <a:prstDash val="solid"/>
              <a:miter lim="400000"/>
            </a:ln>
          </a:left>
          <a:right>
            <a:ln w="12700" cap="flat">
              <a:solidFill>
                <a:srgbClr val="5E5E5E"/>
              </a:solidFill>
              <a:prstDash val="solid"/>
              <a:miter lim="400000"/>
            </a:ln>
          </a:right>
          <a:top>
            <a:ln w="12700" cap="flat">
              <a:solidFill>
                <a:srgbClr val="6C6C6C"/>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rgbClr val="92929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58" name="Shape 158"/>
          <p:cNvSpPr/>
          <p:nvPr>
            <p:ph type="sldImg"/>
          </p:nvPr>
        </p:nvSpPr>
        <p:spPr>
          <a:xfrm>
            <a:off x="1143000" y="685800"/>
            <a:ext cx="4572000" cy="3429000"/>
          </a:xfrm>
          <a:prstGeom prst="rect">
            <a:avLst/>
          </a:prstGeom>
        </p:spPr>
        <p:txBody>
          <a:bodyPr/>
          <a:lstStyle/>
          <a:p>
            <a:pPr/>
          </a:p>
        </p:txBody>
      </p:sp>
      <p:sp>
        <p:nvSpPr>
          <p:cNvPr id="159" name="Shape 159"/>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p:spTree>
      <p:nvGrpSpPr>
        <p:cNvPr id="1" name=""/>
        <p:cNvGrpSpPr/>
        <p:nvPr/>
      </p:nvGrpSpPr>
      <p:grpSpPr>
        <a:xfrm>
          <a:off x="0" y="0"/>
          <a:ext cx="0" cy="0"/>
          <a:chOff x="0" y="0"/>
          <a:chExt cx="0" cy="0"/>
        </a:xfrm>
      </p:grpSpPr>
      <p:sp>
        <p:nvSpPr>
          <p:cNvPr id="12" name="Author and Date"/>
          <p:cNvSpPr txBox="1"/>
          <p:nvPr>
            <p:ph type="body" sz="quarter" idx="21" hasCustomPrompt="1"/>
          </p:nvPr>
        </p:nvSpPr>
        <p:spPr>
          <a:xfrm>
            <a:off x="2057400" y="11229761"/>
            <a:ext cx="20269200" cy="845948"/>
          </a:xfrm>
          <a:prstGeom prst="rect">
            <a:avLst/>
          </a:prstGeom>
        </p:spPr>
        <p:txBody>
          <a:bodyPr/>
          <a:lstStyle/>
          <a:p>
            <a:pPr/>
            <a:r>
              <a:t>Author and Date</a:t>
            </a:r>
          </a:p>
        </p:txBody>
      </p:sp>
      <p:sp>
        <p:nvSpPr>
          <p:cNvPr id="13" name="Presentation Title"/>
          <p:cNvSpPr txBox="1"/>
          <p:nvPr>
            <p:ph type="title" hasCustomPrompt="1"/>
          </p:nvPr>
        </p:nvSpPr>
        <p:spPr>
          <a:prstGeom prst="rect">
            <a:avLst/>
          </a:prstGeom>
        </p:spPr>
        <p:txBody>
          <a:bodyPr/>
          <a:lstStyle/>
          <a:p>
            <a:pPr/>
            <a:r>
              <a:t>Presentation Title</a:t>
            </a:r>
          </a:p>
        </p:txBody>
      </p:sp>
      <p:sp>
        <p:nvSpPr>
          <p:cNvPr id="1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Statement">
    <p:spTree>
      <p:nvGrpSpPr>
        <p:cNvPr id="1" name=""/>
        <p:cNvGrpSpPr/>
        <p:nvPr/>
      </p:nvGrpSpPr>
      <p:grpSpPr>
        <a:xfrm>
          <a:off x="0" y="0"/>
          <a:ext cx="0" cy="0"/>
          <a:chOff x="0" y="0"/>
          <a:chExt cx="0" cy="0"/>
        </a:xfrm>
      </p:grpSpPr>
      <p:sp>
        <p:nvSpPr>
          <p:cNvPr id="105" name="Rectangle"/>
          <p:cNvSpPr/>
          <p:nvPr/>
        </p:nvSpPr>
        <p:spPr>
          <a:xfrm>
            <a:off x="999500" y="1067048"/>
            <a:ext cx="22378886" cy="11581904"/>
          </a:xfrm>
          <a:prstGeom prst="rect">
            <a:avLst/>
          </a:prstGeom>
          <a:solidFill>
            <a:schemeClr val="accent5">
              <a:hueOff val="-246905"/>
              <a:satOff val="-77181"/>
              <a:lumOff val="20457"/>
            </a:schemeClr>
          </a:solidFill>
          <a:ln w="12700">
            <a:miter lim="400000"/>
          </a:ln>
        </p:spPr>
        <p:txBody>
          <a:bodyPr lIns="0" tIns="0" rIns="0" bIns="0" anchor="ctr"/>
          <a:lstStyle/>
          <a:p>
            <a:pPr defTabSz="415431">
              <a:lnSpc>
                <a:spcPct val="120000"/>
              </a:lnSpc>
              <a:spcBef>
                <a:spcPts val="0"/>
              </a:spcBef>
              <a:defRPr spc="-59" sz="3000">
                <a:solidFill>
                  <a:srgbClr val="FFFFFF"/>
                </a:solidFill>
                <a:latin typeface="Canela Deck Bold"/>
                <a:ea typeface="Canela Deck Bold"/>
                <a:cs typeface="Canela Deck Bold"/>
                <a:sym typeface="Canela Deck Bold"/>
              </a:defRPr>
            </a:pPr>
          </a:p>
        </p:txBody>
      </p:sp>
      <p:sp>
        <p:nvSpPr>
          <p:cNvPr id="106" name="Body Level One…"/>
          <p:cNvSpPr txBox="1"/>
          <p:nvPr>
            <p:ph type="body" sz="half" idx="1" hasCustomPrompt="1"/>
          </p:nvPr>
        </p:nvSpPr>
        <p:spPr>
          <a:xfrm>
            <a:off x="2057400" y="4261880"/>
            <a:ext cx="20269200" cy="5061561"/>
          </a:xfrm>
          <a:prstGeom prst="rect">
            <a:avLst/>
          </a:prstGeom>
        </p:spPr>
        <p:txBody>
          <a:bodyPr/>
          <a:lstStyle>
            <a:lvl1pPr>
              <a:defRPr b="0" sz="12000">
                <a:latin typeface="Canela Regular"/>
                <a:ea typeface="Canela Regular"/>
                <a:cs typeface="Canela Regular"/>
                <a:sym typeface="Canela Regular"/>
              </a:defRPr>
            </a:lvl1pPr>
            <a:lvl2pPr>
              <a:defRPr b="0" sz="12000">
                <a:latin typeface="Canela Regular"/>
                <a:ea typeface="Canela Regular"/>
                <a:cs typeface="Canela Regular"/>
                <a:sym typeface="Canela Regular"/>
              </a:defRPr>
            </a:lvl2pPr>
            <a:lvl3pPr>
              <a:defRPr b="0" sz="12000">
                <a:latin typeface="Canela Regular"/>
                <a:ea typeface="Canela Regular"/>
                <a:cs typeface="Canela Regular"/>
                <a:sym typeface="Canela Regular"/>
              </a:defRPr>
            </a:lvl3pPr>
            <a:lvl4pPr>
              <a:defRPr b="0" sz="12000">
                <a:latin typeface="Canela Regular"/>
                <a:ea typeface="Canela Regular"/>
                <a:cs typeface="Canela Regular"/>
                <a:sym typeface="Canela Regular"/>
              </a:defRPr>
            </a:lvl4pPr>
            <a:lvl5pPr>
              <a:defRPr b="0" sz="12000">
                <a:latin typeface="Canela Regular"/>
                <a:ea typeface="Canela Regular"/>
                <a:cs typeface="Canela Regular"/>
                <a:sym typeface="Canela Regular"/>
              </a:defRPr>
            </a:lvl5pPr>
          </a:lstStyle>
          <a:p>
            <a:pPr/>
            <a:r>
              <a:t>Statement </a:t>
            </a:r>
          </a:p>
          <a:p>
            <a:pPr lvl="1"/>
            <a:r>
              <a:t/>
            </a:r>
          </a:p>
          <a:p>
            <a:pPr lvl="2"/>
            <a:r>
              <a:t/>
            </a:r>
          </a:p>
          <a:p>
            <a:pPr lvl="3"/>
            <a:r>
              <a:t/>
            </a:r>
          </a:p>
          <a:p>
            <a:pPr lvl="4"/>
            <a:r>
              <a:t/>
            </a:r>
          </a:p>
        </p:txBody>
      </p:sp>
      <p:sp>
        <p:nvSpPr>
          <p:cNvPr id="10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Big Fact">
    <p:spTree>
      <p:nvGrpSpPr>
        <p:cNvPr id="1" name=""/>
        <p:cNvGrpSpPr/>
        <p:nvPr/>
      </p:nvGrpSpPr>
      <p:grpSpPr>
        <a:xfrm>
          <a:off x="0" y="0"/>
          <a:ext cx="0" cy="0"/>
          <a:chOff x="0" y="0"/>
          <a:chExt cx="0" cy="0"/>
        </a:xfrm>
      </p:grpSpPr>
      <p:sp>
        <p:nvSpPr>
          <p:cNvPr id="114" name="Rectangle"/>
          <p:cNvSpPr/>
          <p:nvPr/>
        </p:nvSpPr>
        <p:spPr>
          <a:xfrm>
            <a:off x="1008907" y="1066849"/>
            <a:ext cx="22378886" cy="11582302"/>
          </a:xfrm>
          <a:prstGeom prst="rect">
            <a:avLst/>
          </a:prstGeom>
          <a:solidFill>
            <a:schemeClr val="accent1"/>
          </a:solidFill>
          <a:ln w="12700">
            <a:miter lim="400000"/>
          </a:ln>
        </p:spPr>
        <p:txBody>
          <a:bodyPr lIns="0" tIns="0" rIns="0" bIns="0" anchor="ctr"/>
          <a:lstStyle/>
          <a:p>
            <a:pPr defTabSz="415431">
              <a:lnSpc>
                <a:spcPct val="120000"/>
              </a:lnSpc>
              <a:spcBef>
                <a:spcPts val="0"/>
              </a:spcBef>
              <a:defRPr spc="-59" sz="3000">
                <a:solidFill>
                  <a:srgbClr val="FFFFFF"/>
                </a:solidFill>
                <a:latin typeface="Canela Deck Bold"/>
                <a:ea typeface="Canela Deck Bold"/>
                <a:cs typeface="Canela Deck Bold"/>
                <a:sym typeface="Canela Deck Bold"/>
              </a:defRPr>
            </a:pPr>
          </a:p>
        </p:txBody>
      </p:sp>
      <p:sp>
        <p:nvSpPr>
          <p:cNvPr id="115" name="Fact information"/>
          <p:cNvSpPr txBox="1"/>
          <p:nvPr>
            <p:ph type="body" sz="quarter" idx="21" hasCustomPrompt="1"/>
          </p:nvPr>
        </p:nvSpPr>
        <p:spPr>
          <a:xfrm>
            <a:off x="2057400" y="8113450"/>
            <a:ext cx="20269200" cy="845948"/>
          </a:xfrm>
          <a:prstGeom prst="rect">
            <a:avLst/>
          </a:prstGeom>
        </p:spPr>
        <p:txBody>
          <a:bodyPr anchor="t"/>
          <a:lstStyle/>
          <a:p>
            <a:pPr/>
            <a:r>
              <a:t>Fact information</a:t>
            </a:r>
          </a:p>
        </p:txBody>
      </p:sp>
      <p:sp>
        <p:nvSpPr>
          <p:cNvPr id="116" name="Body Level One…"/>
          <p:cNvSpPr txBox="1"/>
          <p:nvPr>
            <p:ph type="body" sz="half" idx="1" hasCustomPrompt="1"/>
          </p:nvPr>
        </p:nvSpPr>
        <p:spPr>
          <a:xfrm>
            <a:off x="2057400" y="3498790"/>
            <a:ext cx="20269200" cy="4814114"/>
          </a:xfrm>
          <a:prstGeom prst="rect">
            <a:avLst/>
          </a:prstGeom>
        </p:spPr>
        <p:txBody>
          <a:bodyPr anchor="b"/>
          <a:lstStyle>
            <a:lvl1pPr defTabSz="2438338">
              <a:lnSpc>
                <a:spcPct val="80000"/>
              </a:lnSpc>
              <a:defRPr b="0" spc="-500" sz="25000">
                <a:latin typeface="+mn-lt"/>
                <a:ea typeface="+mn-ea"/>
                <a:cs typeface="+mn-cs"/>
                <a:sym typeface="Canela Bold"/>
              </a:defRPr>
            </a:lvl1pPr>
            <a:lvl2pPr defTabSz="2438338">
              <a:lnSpc>
                <a:spcPct val="80000"/>
              </a:lnSpc>
              <a:defRPr b="0" spc="-500" sz="25000">
                <a:latin typeface="+mn-lt"/>
                <a:ea typeface="+mn-ea"/>
                <a:cs typeface="+mn-cs"/>
                <a:sym typeface="Canela Bold"/>
              </a:defRPr>
            </a:lvl2pPr>
            <a:lvl3pPr defTabSz="2438338">
              <a:lnSpc>
                <a:spcPct val="80000"/>
              </a:lnSpc>
              <a:defRPr b="0" spc="-500" sz="25000">
                <a:latin typeface="+mn-lt"/>
                <a:ea typeface="+mn-ea"/>
                <a:cs typeface="+mn-cs"/>
                <a:sym typeface="Canela Bold"/>
              </a:defRPr>
            </a:lvl3pPr>
            <a:lvl4pPr defTabSz="2438338">
              <a:lnSpc>
                <a:spcPct val="80000"/>
              </a:lnSpc>
              <a:defRPr b="0" spc="-500" sz="25000">
                <a:latin typeface="+mn-lt"/>
                <a:ea typeface="+mn-ea"/>
                <a:cs typeface="+mn-cs"/>
                <a:sym typeface="Canela Bold"/>
              </a:defRPr>
            </a:lvl4pPr>
            <a:lvl5pPr defTabSz="2438338">
              <a:lnSpc>
                <a:spcPct val="80000"/>
              </a:lnSpc>
              <a:defRPr b="0" spc="-500" sz="25000">
                <a:latin typeface="+mn-lt"/>
                <a:ea typeface="+mn-ea"/>
                <a:cs typeface="+mn-cs"/>
                <a:sym typeface="Canela Bold"/>
              </a:defRPr>
            </a:lvl5pPr>
          </a:lstStyle>
          <a:p>
            <a:pPr/>
            <a:r>
              <a:t>100%</a:t>
            </a:r>
          </a:p>
          <a:p>
            <a:pPr lvl="1"/>
            <a:r>
              <a:t/>
            </a:r>
          </a:p>
          <a:p>
            <a:pPr lvl="2"/>
            <a:r>
              <a:t/>
            </a:r>
          </a:p>
          <a:p>
            <a:pPr lvl="3"/>
            <a:r>
              <a:t/>
            </a:r>
          </a:p>
          <a:p>
            <a:pPr lvl="4"/>
            <a:r>
              <a:t/>
            </a:r>
          </a:p>
        </p:txBody>
      </p:sp>
      <p:sp>
        <p:nvSpPr>
          <p:cNvPr id="11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Quote">
    <p:spTree>
      <p:nvGrpSpPr>
        <p:cNvPr id="1" name=""/>
        <p:cNvGrpSpPr/>
        <p:nvPr/>
      </p:nvGrpSpPr>
      <p:grpSpPr>
        <a:xfrm>
          <a:off x="0" y="0"/>
          <a:ext cx="0" cy="0"/>
          <a:chOff x="0" y="0"/>
          <a:chExt cx="0" cy="0"/>
        </a:xfrm>
      </p:grpSpPr>
      <p:sp>
        <p:nvSpPr>
          <p:cNvPr id="124" name="Rectangle"/>
          <p:cNvSpPr/>
          <p:nvPr/>
        </p:nvSpPr>
        <p:spPr>
          <a:xfrm>
            <a:off x="1008907" y="1064171"/>
            <a:ext cx="22378886" cy="11587658"/>
          </a:xfrm>
          <a:prstGeom prst="rect">
            <a:avLst/>
          </a:prstGeom>
          <a:solidFill>
            <a:srgbClr val="D3B9BD"/>
          </a:solidFill>
          <a:ln w="12700">
            <a:miter lim="400000"/>
          </a:ln>
        </p:spPr>
        <p:txBody>
          <a:bodyPr lIns="0" tIns="0" rIns="0" bIns="0" anchor="ctr"/>
          <a:lstStyle/>
          <a:p>
            <a:pPr defTabSz="415431">
              <a:lnSpc>
                <a:spcPct val="120000"/>
              </a:lnSpc>
              <a:spcBef>
                <a:spcPts val="0"/>
              </a:spcBef>
              <a:defRPr spc="-59" sz="3000">
                <a:solidFill>
                  <a:srgbClr val="FFFFFF"/>
                </a:solidFill>
                <a:latin typeface="Canela Deck Bold"/>
                <a:ea typeface="Canela Deck Bold"/>
                <a:cs typeface="Canela Deck Bold"/>
                <a:sym typeface="Canela Deck Bold"/>
              </a:defRPr>
            </a:pPr>
          </a:p>
        </p:txBody>
      </p:sp>
      <p:sp>
        <p:nvSpPr>
          <p:cNvPr id="125" name="Body Level One…"/>
          <p:cNvSpPr txBox="1"/>
          <p:nvPr>
            <p:ph type="body" sz="quarter" idx="1" hasCustomPrompt="1"/>
          </p:nvPr>
        </p:nvSpPr>
        <p:spPr>
          <a:xfrm>
            <a:off x="5737745" y="5549900"/>
            <a:ext cx="12908510" cy="2628900"/>
          </a:xfrm>
          <a:prstGeom prst="rect">
            <a:avLst/>
          </a:prstGeom>
        </p:spPr>
        <p:txBody>
          <a:bodyPr/>
          <a:lstStyle>
            <a:lvl1pPr marL="320204" indent="-320204" algn="l" defTabSz="355600">
              <a:lnSpc>
                <a:spcPct val="80000"/>
              </a:lnSpc>
              <a:defRPr b="0" sz="7000">
                <a:latin typeface="Canela Deck Regular"/>
                <a:ea typeface="Canela Deck Regular"/>
                <a:cs typeface="Canela Deck Regular"/>
                <a:sym typeface="Canela Deck Regular"/>
              </a:defRPr>
            </a:lvl1pPr>
            <a:lvl2pPr marL="320204" indent="136995" algn="l" defTabSz="355600">
              <a:lnSpc>
                <a:spcPct val="80000"/>
              </a:lnSpc>
              <a:defRPr b="0" sz="7000">
                <a:latin typeface="Canela Deck Regular"/>
                <a:ea typeface="Canela Deck Regular"/>
                <a:cs typeface="Canela Deck Regular"/>
                <a:sym typeface="Canela Deck Regular"/>
              </a:defRPr>
            </a:lvl2pPr>
            <a:lvl3pPr marL="320204" indent="594195" algn="l" defTabSz="355600">
              <a:lnSpc>
                <a:spcPct val="80000"/>
              </a:lnSpc>
              <a:defRPr b="0" sz="7000">
                <a:latin typeface="Canela Deck Regular"/>
                <a:ea typeface="Canela Deck Regular"/>
                <a:cs typeface="Canela Deck Regular"/>
                <a:sym typeface="Canela Deck Regular"/>
              </a:defRPr>
            </a:lvl3pPr>
            <a:lvl4pPr marL="320204" indent="1051395" algn="l" defTabSz="355600">
              <a:lnSpc>
                <a:spcPct val="80000"/>
              </a:lnSpc>
              <a:defRPr b="0" sz="7000">
                <a:latin typeface="Canela Deck Regular"/>
                <a:ea typeface="Canela Deck Regular"/>
                <a:cs typeface="Canela Deck Regular"/>
                <a:sym typeface="Canela Deck Regular"/>
              </a:defRPr>
            </a:lvl4pPr>
            <a:lvl5pPr marL="320204" indent="1508595" algn="l" defTabSz="355600">
              <a:lnSpc>
                <a:spcPct val="80000"/>
              </a:lnSpc>
              <a:defRPr b="0" sz="7000">
                <a:latin typeface="Canela Deck Regular"/>
                <a:ea typeface="Canela Deck Regular"/>
                <a:cs typeface="Canela Deck Regular"/>
                <a:sym typeface="Canela Deck Regular"/>
              </a:defRPr>
            </a:lvl5pPr>
          </a:lstStyle>
          <a:p>
            <a:pPr/>
            <a:r>
              <a:t>“Notable Quote”</a:t>
            </a:r>
          </a:p>
          <a:p>
            <a:pPr lvl="1"/>
            <a:r>
              <a:t/>
            </a:r>
          </a:p>
          <a:p>
            <a:pPr lvl="2"/>
            <a:r>
              <a:t/>
            </a:r>
          </a:p>
          <a:p>
            <a:pPr lvl="3"/>
            <a:r>
              <a:t/>
            </a:r>
          </a:p>
          <a:p>
            <a:pPr lvl="4"/>
            <a:r>
              <a:t/>
            </a:r>
          </a:p>
        </p:txBody>
      </p:sp>
      <p:sp>
        <p:nvSpPr>
          <p:cNvPr id="126" name="Attribution"/>
          <p:cNvSpPr txBox="1"/>
          <p:nvPr>
            <p:ph type="body" sz="quarter" idx="21" hasCustomPrompt="1"/>
          </p:nvPr>
        </p:nvSpPr>
        <p:spPr>
          <a:xfrm>
            <a:off x="6100233" y="9999201"/>
            <a:ext cx="12546022" cy="508001"/>
          </a:xfrm>
          <a:prstGeom prst="rect">
            <a:avLst/>
          </a:prstGeom>
        </p:spPr>
        <p:txBody>
          <a:bodyPr anchor="t"/>
          <a:lstStyle>
            <a:lvl1pPr algn="l" defTabSz="355600">
              <a:lnSpc>
                <a:spcPct val="140000"/>
              </a:lnSpc>
              <a:defRPr spc="26" sz="2700"/>
            </a:lvl1pPr>
          </a:lstStyle>
          <a:p>
            <a:pPr/>
            <a:r>
              <a:t>Attribution</a:t>
            </a:r>
          </a:p>
        </p:txBody>
      </p:sp>
      <p:sp>
        <p:nvSpPr>
          <p:cNvPr id="12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hoto - 3 Up">
    <p:spTree>
      <p:nvGrpSpPr>
        <p:cNvPr id="1" name=""/>
        <p:cNvGrpSpPr/>
        <p:nvPr/>
      </p:nvGrpSpPr>
      <p:grpSpPr>
        <a:xfrm>
          <a:off x="0" y="0"/>
          <a:ext cx="0" cy="0"/>
          <a:chOff x="0" y="0"/>
          <a:chExt cx="0" cy="0"/>
        </a:xfrm>
      </p:grpSpPr>
      <p:sp>
        <p:nvSpPr>
          <p:cNvPr id="134" name="Colourful pile of crushed makeup on a grey background"/>
          <p:cNvSpPr/>
          <p:nvPr>
            <p:ph type="pic" idx="21"/>
          </p:nvPr>
        </p:nvSpPr>
        <p:spPr>
          <a:xfrm>
            <a:off x="12128500" y="-1638300"/>
            <a:ext cx="11341100" cy="17011650"/>
          </a:xfrm>
          <a:prstGeom prst="rect">
            <a:avLst/>
          </a:prstGeom>
        </p:spPr>
        <p:txBody>
          <a:bodyPr lIns="91439" tIns="45719" rIns="91439" bIns="45719" anchor="t">
            <a:noAutofit/>
          </a:bodyPr>
          <a:lstStyle/>
          <a:p>
            <a:pPr/>
          </a:p>
        </p:txBody>
      </p:sp>
      <p:sp>
        <p:nvSpPr>
          <p:cNvPr id="135" name="Close-up view of a makeup palette "/>
          <p:cNvSpPr/>
          <p:nvPr>
            <p:ph type="pic" idx="22"/>
          </p:nvPr>
        </p:nvSpPr>
        <p:spPr>
          <a:xfrm>
            <a:off x="1003300" y="-4737100"/>
            <a:ext cx="11201401" cy="16814800"/>
          </a:xfrm>
          <a:prstGeom prst="rect">
            <a:avLst/>
          </a:prstGeom>
        </p:spPr>
        <p:txBody>
          <a:bodyPr lIns="91439" tIns="45719" rIns="91439" bIns="45719" anchor="t">
            <a:noAutofit/>
          </a:bodyPr>
          <a:lstStyle/>
          <a:p>
            <a:pPr/>
          </a:p>
        </p:txBody>
      </p:sp>
      <p:sp>
        <p:nvSpPr>
          <p:cNvPr id="136" name="Close-up view of crushed makeup and a makeup brush"/>
          <p:cNvSpPr/>
          <p:nvPr>
            <p:ph type="pic" idx="23"/>
          </p:nvPr>
        </p:nvSpPr>
        <p:spPr>
          <a:xfrm>
            <a:off x="1003300" y="1344083"/>
            <a:ext cx="11201400" cy="16806333"/>
          </a:xfrm>
          <a:prstGeom prst="rect">
            <a:avLst/>
          </a:prstGeom>
        </p:spPr>
        <p:txBody>
          <a:bodyPr lIns="91439" tIns="45719" rIns="91439" bIns="45719" anchor="t">
            <a:noAutofit/>
          </a:bodyPr>
          <a:lstStyle/>
          <a:p>
            <a:pPr/>
          </a:p>
        </p:txBody>
      </p:sp>
      <p:sp>
        <p:nvSpPr>
          <p:cNvPr id="137" name="Slide Number"/>
          <p:cNvSpPr txBox="1"/>
          <p:nvPr>
            <p:ph type="sldNum" sz="quarter" idx="2"/>
          </p:nvPr>
        </p:nvSpPr>
        <p:spPr>
          <a:xfrm>
            <a:off x="12043207" y="13131800"/>
            <a:ext cx="307544" cy="3429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hoto">
    <p:spTree>
      <p:nvGrpSpPr>
        <p:cNvPr id="1" name=""/>
        <p:cNvGrpSpPr/>
        <p:nvPr/>
      </p:nvGrpSpPr>
      <p:grpSpPr>
        <a:xfrm>
          <a:off x="0" y="0"/>
          <a:ext cx="0" cy="0"/>
          <a:chOff x="0" y="0"/>
          <a:chExt cx="0" cy="0"/>
        </a:xfrm>
      </p:grpSpPr>
      <p:sp>
        <p:nvSpPr>
          <p:cNvPr id="144" name="Lipstick of various shades arranged in rows"/>
          <p:cNvSpPr/>
          <p:nvPr>
            <p:ph type="pic" idx="21"/>
          </p:nvPr>
        </p:nvSpPr>
        <p:spPr>
          <a:xfrm>
            <a:off x="800100" y="253554"/>
            <a:ext cx="22783800" cy="15239310"/>
          </a:xfrm>
          <a:prstGeom prst="rect">
            <a:avLst/>
          </a:prstGeom>
        </p:spPr>
        <p:txBody>
          <a:bodyPr lIns="91439" tIns="45719" rIns="91439" bIns="45719" anchor="t">
            <a:noAutofit/>
          </a:bodyPr>
          <a:lstStyle/>
          <a:p>
            <a:pPr/>
          </a:p>
        </p:txBody>
      </p:sp>
      <p:sp>
        <p:nvSpPr>
          <p:cNvPr id="14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Blank">
    <p:spTree>
      <p:nvGrpSpPr>
        <p:cNvPr id="1" name=""/>
        <p:cNvGrpSpPr/>
        <p:nvPr/>
      </p:nvGrpSpPr>
      <p:grpSpPr>
        <a:xfrm>
          <a:off x="0" y="0"/>
          <a:ext cx="0" cy="0"/>
          <a:chOff x="0" y="0"/>
          <a:chExt cx="0" cy="0"/>
        </a:xfrm>
      </p:grpSpPr>
      <p:sp>
        <p:nvSpPr>
          <p:cNvPr id="15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amp; Photo">
    <p:spTree>
      <p:nvGrpSpPr>
        <p:cNvPr id="1" name=""/>
        <p:cNvGrpSpPr/>
        <p:nvPr/>
      </p:nvGrpSpPr>
      <p:grpSpPr>
        <a:xfrm>
          <a:off x="0" y="0"/>
          <a:ext cx="0" cy="0"/>
          <a:chOff x="0" y="0"/>
          <a:chExt cx="0" cy="0"/>
        </a:xfrm>
      </p:grpSpPr>
      <p:sp>
        <p:nvSpPr>
          <p:cNvPr id="21" name="Eight chunks of lipstick in various shades on a black background"/>
          <p:cNvSpPr/>
          <p:nvPr>
            <p:ph type="pic" idx="21"/>
          </p:nvPr>
        </p:nvSpPr>
        <p:spPr>
          <a:xfrm>
            <a:off x="1003300" y="-606362"/>
            <a:ext cx="22364700" cy="14890652"/>
          </a:xfrm>
          <a:prstGeom prst="rect">
            <a:avLst/>
          </a:prstGeom>
        </p:spPr>
        <p:txBody>
          <a:bodyPr lIns="91439" tIns="45719" rIns="91439" bIns="45719" anchor="t">
            <a:noAutofit/>
          </a:bodyPr>
          <a:lstStyle/>
          <a:p>
            <a:pPr/>
          </a:p>
        </p:txBody>
      </p:sp>
      <p:sp>
        <p:nvSpPr>
          <p:cNvPr id="22" name="Author and Date"/>
          <p:cNvSpPr txBox="1"/>
          <p:nvPr>
            <p:ph type="body" sz="quarter" idx="22" hasCustomPrompt="1"/>
          </p:nvPr>
        </p:nvSpPr>
        <p:spPr>
          <a:xfrm>
            <a:off x="2057400" y="11229761"/>
            <a:ext cx="20269200" cy="845948"/>
          </a:xfrm>
          <a:prstGeom prst="rect">
            <a:avLst/>
          </a:prstGeom>
        </p:spPr>
        <p:txBody>
          <a:bodyPr/>
          <a:lstStyle>
            <a:lvl1pPr>
              <a:defRPr>
                <a:solidFill>
                  <a:srgbClr val="FFFFFF"/>
                </a:solidFill>
              </a:defRPr>
            </a:lvl1pPr>
          </a:lstStyle>
          <a:p>
            <a:pPr/>
            <a:r>
              <a:t>Author and Date</a:t>
            </a:r>
          </a:p>
        </p:txBody>
      </p:sp>
      <p:sp>
        <p:nvSpPr>
          <p:cNvPr id="23" name="Presentation Title"/>
          <p:cNvSpPr txBox="1"/>
          <p:nvPr>
            <p:ph type="title" hasCustomPrompt="1"/>
          </p:nvPr>
        </p:nvSpPr>
        <p:spPr>
          <a:xfrm>
            <a:off x="2057400" y="2865468"/>
            <a:ext cx="20269200" cy="5359401"/>
          </a:xfrm>
          <a:prstGeom prst="rect">
            <a:avLst/>
          </a:prstGeom>
        </p:spPr>
        <p:txBody>
          <a:bodyPr/>
          <a:lstStyle>
            <a:lvl1pPr>
              <a:defRPr>
                <a:solidFill>
                  <a:srgbClr val="FFFFFF"/>
                </a:solidFill>
              </a:defRPr>
            </a:lvl1pPr>
          </a:lstStyle>
          <a:p>
            <a:pPr/>
            <a:r>
              <a:t>Presentation Title</a:t>
            </a:r>
          </a:p>
        </p:txBody>
      </p:sp>
      <p:sp>
        <p:nvSpPr>
          <p:cNvPr id="24" name="Slide Number"/>
          <p:cNvSpPr txBox="1"/>
          <p:nvPr>
            <p:ph type="sldNum" sz="quarter" idx="2"/>
          </p:nvPr>
        </p:nvSpPr>
        <p:spPr>
          <a:xfrm>
            <a:off x="12039599" y="13131800"/>
            <a:ext cx="307544" cy="3429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amp; Photo Alt">
    <p:spTree>
      <p:nvGrpSpPr>
        <p:cNvPr id="1" name=""/>
        <p:cNvGrpSpPr/>
        <p:nvPr/>
      </p:nvGrpSpPr>
      <p:grpSpPr>
        <a:xfrm>
          <a:off x="0" y="0"/>
          <a:ext cx="0" cy="0"/>
          <a:chOff x="0" y="0"/>
          <a:chExt cx="0" cy="0"/>
        </a:xfrm>
      </p:grpSpPr>
      <p:sp>
        <p:nvSpPr>
          <p:cNvPr id="31" name="Colourful pile of crushed makeup on a grey background"/>
          <p:cNvSpPr/>
          <p:nvPr>
            <p:ph type="pic" idx="21"/>
          </p:nvPr>
        </p:nvSpPr>
        <p:spPr>
          <a:xfrm>
            <a:off x="12192000" y="-1540805"/>
            <a:ext cx="11188700" cy="16783051"/>
          </a:xfrm>
          <a:prstGeom prst="rect">
            <a:avLst/>
          </a:prstGeom>
        </p:spPr>
        <p:txBody>
          <a:bodyPr lIns="91439" tIns="45719" rIns="91439" bIns="45719" anchor="t">
            <a:noAutofit/>
          </a:bodyPr>
          <a:lstStyle/>
          <a:p>
            <a:pPr/>
          </a:p>
        </p:txBody>
      </p:sp>
      <p:sp>
        <p:nvSpPr>
          <p:cNvPr id="32" name="Rectangle"/>
          <p:cNvSpPr/>
          <p:nvPr/>
        </p:nvSpPr>
        <p:spPr>
          <a:xfrm>
            <a:off x="1008955" y="1064815"/>
            <a:ext cx="11190189" cy="11586370"/>
          </a:xfrm>
          <a:prstGeom prst="rect">
            <a:avLst/>
          </a:prstGeom>
          <a:solidFill>
            <a:srgbClr val="D3B9BD"/>
          </a:solidFill>
          <a:ln w="12700">
            <a:miter lim="400000"/>
          </a:ln>
        </p:spPr>
        <p:txBody>
          <a:bodyPr lIns="0" tIns="0" rIns="0" bIns="0" anchor="ctr"/>
          <a:lstStyle/>
          <a:p>
            <a:pPr defTabSz="415431">
              <a:lnSpc>
                <a:spcPct val="120000"/>
              </a:lnSpc>
              <a:spcBef>
                <a:spcPts val="0"/>
              </a:spcBef>
              <a:defRPr spc="-59" sz="3000">
                <a:solidFill>
                  <a:srgbClr val="FFFFFF"/>
                </a:solidFill>
                <a:latin typeface="Canela Deck Bold"/>
                <a:ea typeface="Canela Deck Bold"/>
                <a:cs typeface="Canela Deck Bold"/>
                <a:sym typeface="Canela Deck Bold"/>
              </a:defRPr>
            </a:pPr>
          </a:p>
        </p:txBody>
      </p:sp>
      <p:sp>
        <p:nvSpPr>
          <p:cNvPr id="33" name="Author and Date"/>
          <p:cNvSpPr txBox="1"/>
          <p:nvPr>
            <p:ph type="body" sz="quarter" idx="22" hasCustomPrompt="1"/>
          </p:nvPr>
        </p:nvSpPr>
        <p:spPr>
          <a:xfrm>
            <a:off x="1803400" y="11229761"/>
            <a:ext cx="9601200" cy="845948"/>
          </a:xfrm>
          <a:prstGeom prst="rect">
            <a:avLst/>
          </a:prstGeom>
        </p:spPr>
        <p:txBody>
          <a:bodyPr/>
          <a:lstStyle/>
          <a:p>
            <a:pPr/>
            <a:r>
              <a:t>Author and Date</a:t>
            </a:r>
          </a:p>
        </p:txBody>
      </p:sp>
      <p:sp>
        <p:nvSpPr>
          <p:cNvPr id="34" name="Slide Title"/>
          <p:cNvSpPr txBox="1"/>
          <p:nvPr>
            <p:ph type="title" hasCustomPrompt="1"/>
          </p:nvPr>
        </p:nvSpPr>
        <p:spPr>
          <a:xfrm>
            <a:off x="1803400" y="4483100"/>
            <a:ext cx="9601200" cy="4191000"/>
          </a:xfrm>
          <a:prstGeom prst="rect">
            <a:avLst/>
          </a:prstGeom>
        </p:spPr>
        <p:txBody>
          <a:bodyPr anchor="ctr"/>
          <a:lstStyle>
            <a:lvl1pPr>
              <a:lnSpc>
                <a:spcPct val="70000"/>
              </a:lnSpc>
              <a:defRPr sz="12000"/>
            </a:lvl1pPr>
          </a:lstStyle>
          <a:p>
            <a:pPr/>
            <a:r>
              <a:t>Slide Title</a:t>
            </a:r>
          </a:p>
        </p:txBody>
      </p:sp>
      <p:sp>
        <p:nvSpPr>
          <p:cNvPr id="35" name="Slide Number"/>
          <p:cNvSpPr txBox="1"/>
          <p:nvPr>
            <p:ph type="sldNum" sz="quarter" idx="2"/>
          </p:nvPr>
        </p:nvSpPr>
        <p:spPr>
          <a:xfrm>
            <a:off x="12039599" y="13131800"/>
            <a:ext cx="307544" cy="3429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amp; Bullets">
    <p:spTree>
      <p:nvGrpSpPr>
        <p:cNvPr id="1" name=""/>
        <p:cNvGrpSpPr/>
        <p:nvPr/>
      </p:nvGrpSpPr>
      <p:grpSpPr>
        <a:xfrm>
          <a:off x="0" y="0"/>
          <a:ext cx="0" cy="0"/>
          <a:chOff x="0" y="0"/>
          <a:chExt cx="0" cy="0"/>
        </a:xfrm>
      </p:grpSpPr>
      <p:sp>
        <p:nvSpPr>
          <p:cNvPr id="42" name="Rectangle"/>
          <p:cNvSpPr/>
          <p:nvPr/>
        </p:nvSpPr>
        <p:spPr>
          <a:xfrm>
            <a:off x="1008907" y="1067048"/>
            <a:ext cx="22378886" cy="11581904"/>
          </a:xfrm>
          <a:prstGeom prst="rect">
            <a:avLst/>
          </a:prstGeom>
          <a:solidFill>
            <a:schemeClr val="accent5">
              <a:hueOff val="-246905"/>
              <a:satOff val="-77181"/>
              <a:lumOff val="20457"/>
            </a:schemeClr>
          </a:solidFill>
          <a:ln w="12700">
            <a:miter lim="400000"/>
          </a:ln>
        </p:spPr>
        <p:txBody>
          <a:bodyPr lIns="0" tIns="0" rIns="0" bIns="0" anchor="ctr"/>
          <a:lstStyle/>
          <a:p>
            <a:pPr defTabSz="415431">
              <a:lnSpc>
                <a:spcPct val="120000"/>
              </a:lnSpc>
              <a:spcBef>
                <a:spcPts val="0"/>
              </a:spcBef>
              <a:defRPr spc="-59" sz="3000">
                <a:solidFill>
                  <a:srgbClr val="FFFFFF"/>
                </a:solidFill>
                <a:latin typeface="Canela Deck Bold"/>
                <a:ea typeface="Canela Deck Bold"/>
                <a:cs typeface="Canela Deck Bold"/>
                <a:sym typeface="Canela Deck Bold"/>
              </a:defRPr>
            </a:pPr>
          </a:p>
        </p:txBody>
      </p:sp>
      <p:sp>
        <p:nvSpPr>
          <p:cNvPr id="43" name="Slide Subtitle"/>
          <p:cNvSpPr txBox="1"/>
          <p:nvPr>
            <p:ph type="body" sz="quarter" idx="21" hasCustomPrompt="1"/>
          </p:nvPr>
        </p:nvSpPr>
        <p:spPr>
          <a:xfrm>
            <a:off x="2057400" y="3232086"/>
            <a:ext cx="20269200" cy="845948"/>
          </a:xfrm>
          <a:prstGeom prst="rect">
            <a:avLst/>
          </a:prstGeom>
        </p:spPr>
        <p:txBody>
          <a:bodyPr/>
          <a:lstStyle/>
          <a:p>
            <a:pPr/>
            <a:r>
              <a:t>Slide Subtitle</a:t>
            </a:r>
          </a:p>
        </p:txBody>
      </p:sp>
      <p:sp>
        <p:nvSpPr>
          <p:cNvPr id="44" name="Slide Title"/>
          <p:cNvSpPr txBox="1"/>
          <p:nvPr>
            <p:ph type="title" hasCustomPrompt="1"/>
          </p:nvPr>
        </p:nvSpPr>
        <p:spPr>
          <a:xfrm>
            <a:off x="2057400" y="1060698"/>
            <a:ext cx="20269200" cy="2279402"/>
          </a:xfrm>
          <a:prstGeom prst="rect">
            <a:avLst/>
          </a:prstGeom>
        </p:spPr>
        <p:txBody>
          <a:bodyPr/>
          <a:lstStyle>
            <a:lvl1pPr>
              <a:lnSpc>
                <a:spcPct val="70000"/>
              </a:lnSpc>
              <a:defRPr sz="8200"/>
            </a:lvl1pPr>
          </a:lstStyle>
          <a:p>
            <a:pPr/>
            <a:r>
              <a:t>Slide Title</a:t>
            </a:r>
          </a:p>
        </p:txBody>
      </p:sp>
      <p:sp>
        <p:nvSpPr>
          <p:cNvPr id="45" name="Body Level One…"/>
          <p:cNvSpPr txBox="1"/>
          <p:nvPr>
            <p:ph type="body" idx="1" hasCustomPrompt="1"/>
          </p:nvPr>
        </p:nvSpPr>
        <p:spPr>
          <a:xfrm>
            <a:off x="2056037" y="4647009"/>
            <a:ext cx="20271926" cy="6957368"/>
          </a:xfrm>
          <a:prstGeom prst="rect">
            <a:avLst/>
          </a:prstGeom>
        </p:spPr>
        <p:txBody>
          <a:bodyPr anchor="t"/>
          <a:lstStyle>
            <a:lvl1pPr marL="444500" indent="-444500" algn="l" defTabSz="2438338">
              <a:lnSpc>
                <a:spcPct val="80000"/>
              </a:lnSpc>
              <a:spcBef>
                <a:spcPts val="4200"/>
              </a:spcBef>
              <a:buSzPct val="100000"/>
              <a:buChar char="•"/>
              <a:defRPr b="0" sz="4000">
                <a:latin typeface="Proxima Nova Medium"/>
                <a:ea typeface="Proxima Nova Medium"/>
                <a:cs typeface="Proxima Nova Medium"/>
                <a:sym typeface="Proxima Nova Medium"/>
              </a:defRPr>
            </a:lvl1pPr>
            <a:lvl2pPr marL="889000" indent="-444500" algn="l" defTabSz="2438338">
              <a:lnSpc>
                <a:spcPct val="80000"/>
              </a:lnSpc>
              <a:spcBef>
                <a:spcPts val="4200"/>
              </a:spcBef>
              <a:buSzPct val="100000"/>
              <a:buChar char="•"/>
              <a:defRPr b="0" sz="4000">
                <a:latin typeface="Proxima Nova Medium"/>
                <a:ea typeface="Proxima Nova Medium"/>
                <a:cs typeface="Proxima Nova Medium"/>
                <a:sym typeface="Proxima Nova Medium"/>
              </a:defRPr>
            </a:lvl2pPr>
            <a:lvl3pPr marL="1333500" indent="-444500" algn="l" defTabSz="2438338">
              <a:lnSpc>
                <a:spcPct val="80000"/>
              </a:lnSpc>
              <a:spcBef>
                <a:spcPts val="4200"/>
              </a:spcBef>
              <a:buSzPct val="100000"/>
              <a:buChar char="•"/>
              <a:defRPr b="0" sz="4000">
                <a:latin typeface="Proxima Nova Medium"/>
                <a:ea typeface="Proxima Nova Medium"/>
                <a:cs typeface="Proxima Nova Medium"/>
                <a:sym typeface="Proxima Nova Medium"/>
              </a:defRPr>
            </a:lvl3pPr>
            <a:lvl4pPr marL="1778000" indent="-444500" algn="l" defTabSz="2438338">
              <a:lnSpc>
                <a:spcPct val="80000"/>
              </a:lnSpc>
              <a:spcBef>
                <a:spcPts val="4200"/>
              </a:spcBef>
              <a:buSzPct val="100000"/>
              <a:buChar char="•"/>
              <a:defRPr b="0" sz="4000">
                <a:latin typeface="Proxima Nova Medium"/>
                <a:ea typeface="Proxima Nova Medium"/>
                <a:cs typeface="Proxima Nova Medium"/>
                <a:sym typeface="Proxima Nova Medium"/>
              </a:defRPr>
            </a:lvl4pPr>
            <a:lvl5pPr marL="2222500" indent="-444500" algn="l" defTabSz="2438338">
              <a:lnSpc>
                <a:spcPct val="80000"/>
              </a:lnSpc>
              <a:spcBef>
                <a:spcPts val="4200"/>
              </a:spcBef>
              <a:buSzPct val="100000"/>
              <a:buChar char="•"/>
              <a:defRPr b="0" sz="4000">
                <a:latin typeface="Proxima Nova Medium"/>
                <a:ea typeface="Proxima Nova Medium"/>
                <a:cs typeface="Proxima Nova Medium"/>
                <a:sym typeface="Proxima Nova Medium"/>
              </a:defRPr>
            </a:lvl5pPr>
          </a:lstStyle>
          <a:p>
            <a:pPr/>
            <a:r>
              <a:t>Slide bullet text</a:t>
            </a:r>
          </a:p>
          <a:p>
            <a:pPr lvl="1"/>
            <a:r>
              <a:t/>
            </a:r>
          </a:p>
          <a:p>
            <a:pPr lvl="2"/>
            <a:r>
              <a:t/>
            </a:r>
          </a:p>
          <a:p>
            <a:pPr lvl="3"/>
            <a:r>
              <a:t/>
            </a:r>
          </a:p>
          <a:p>
            <a:pPr lvl="4"/>
            <a:r>
              <a:t/>
            </a:r>
          </a:p>
        </p:txBody>
      </p:sp>
      <p:sp>
        <p:nvSpPr>
          <p:cNvPr id="4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Bullets">
    <p:spTree>
      <p:nvGrpSpPr>
        <p:cNvPr id="1" name=""/>
        <p:cNvGrpSpPr/>
        <p:nvPr/>
      </p:nvGrpSpPr>
      <p:grpSpPr>
        <a:xfrm>
          <a:off x="0" y="0"/>
          <a:ext cx="0" cy="0"/>
          <a:chOff x="0" y="0"/>
          <a:chExt cx="0" cy="0"/>
        </a:xfrm>
      </p:grpSpPr>
      <p:sp>
        <p:nvSpPr>
          <p:cNvPr id="53" name="Rectangle"/>
          <p:cNvSpPr/>
          <p:nvPr/>
        </p:nvSpPr>
        <p:spPr>
          <a:xfrm>
            <a:off x="12192000" y="2079724"/>
            <a:ext cx="11188700" cy="9550401"/>
          </a:xfrm>
          <a:prstGeom prst="rect">
            <a:avLst/>
          </a:prstGeom>
          <a:solidFill>
            <a:srgbClr val="D3B9BD"/>
          </a:solidFill>
          <a:ln w="12700">
            <a:miter lim="400000"/>
          </a:ln>
        </p:spPr>
        <p:txBody>
          <a:bodyPr lIns="0" tIns="0" rIns="0" bIns="0" anchor="ctr"/>
          <a:lstStyle/>
          <a:p>
            <a:pPr defTabSz="415431">
              <a:lnSpc>
                <a:spcPct val="120000"/>
              </a:lnSpc>
              <a:spcBef>
                <a:spcPts val="0"/>
              </a:spcBef>
              <a:defRPr spc="-59" sz="3000">
                <a:solidFill>
                  <a:srgbClr val="FFFFFF"/>
                </a:solidFill>
                <a:latin typeface="Canela Deck Bold"/>
                <a:ea typeface="Canela Deck Bold"/>
                <a:cs typeface="Canela Deck Bold"/>
                <a:sym typeface="Canela Deck Bold"/>
              </a:defRPr>
            </a:pPr>
          </a:p>
        </p:txBody>
      </p:sp>
      <p:sp>
        <p:nvSpPr>
          <p:cNvPr id="54" name="Rectangle"/>
          <p:cNvSpPr/>
          <p:nvPr/>
        </p:nvSpPr>
        <p:spPr>
          <a:xfrm>
            <a:off x="1008906" y="1067048"/>
            <a:ext cx="11190188" cy="11581904"/>
          </a:xfrm>
          <a:prstGeom prst="rect">
            <a:avLst/>
          </a:prstGeom>
          <a:solidFill>
            <a:schemeClr val="accent5">
              <a:hueOff val="-246905"/>
              <a:satOff val="-77181"/>
              <a:lumOff val="20457"/>
            </a:schemeClr>
          </a:solidFill>
          <a:ln w="12700">
            <a:miter lim="400000"/>
          </a:ln>
        </p:spPr>
        <p:txBody>
          <a:bodyPr lIns="0" tIns="0" rIns="0" bIns="0" anchor="ctr"/>
          <a:lstStyle/>
          <a:p>
            <a:pPr defTabSz="415431">
              <a:lnSpc>
                <a:spcPct val="120000"/>
              </a:lnSpc>
              <a:spcBef>
                <a:spcPts val="0"/>
              </a:spcBef>
              <a:defRPr spc="-59" sz="3000">
                <a:solidFill>
                  <a:srgbClr val="FFFFFF"/>
                </a:solidFill>
                <a:latin typeface="Canela Deck Bold"/>
                <a:ea typeface="Canela Deck Bold"/>
                <a:cs typeface="Canela Deck Bold"/>
                <a:sym typeface="Canela Deck Bold"/>
              </a:defRPr>
            </a:pPr>
          </a:p>
        </p:txBody>
      </p:sp>
      <p:sp>
        <p:nvSpPr>
          <p:cNvPr id="55" name="Body Level One…"/>
          <p:cNvSpPr txBox="1"/>
          <p:nvPr>
            <p:ph type="body" idx="1" hasCustomPrompt="1"/>
          </p:nvPr>
        </p:nvSpPr>
        <p:spPr>
          <a:xfrm>
            <a:off x="2058458" y="3677751"/>
            <a:ext cx="20264297" cy="6956178"/>
          </a:xfrm>
          <a:prstGeom prst="rect">
            <a:avLst/>
          </a:prstGeom>
        </p:spPr>
        <p:txBody>
          <a:bodyPr numCol="2" spcCol="2314058" anchor="t"/>
          <a:lstStyle>
            <a:lvl1pPr marL="444500" indent="-444500" algn="l" defTabSz="2438338">
              <a:lnSpc>
                <a:spcPct val="80000"/>
              </a:lnSpc>
              <a:spcBef>
                <a:spcPts val="4200"/>
              </a:spcBef>
              <a:buSzPct val="100000"/>
              <a:buChar char="•"/>
              <a:defRPr b="0" sz="4000">
                <a:latin typeface="Proxima Nova Medium"/>
                <a:ea typeface="Proxima Nova Medium"/>
                <a:cs typeface="Proxima Nova Medium"/>
                <a:sym typeface="Proxima Nova Medium"/>
              </a:defRPr>
            </a:lvl1pPr>
            <a:lvl2pPr marL="889000" indent="-444500" algn="l" defTabSz="2438338">
              <a:lnSpc>
                <a:spcPct val="80000"/>
              </a:lnSpc>
              <a:spcBef>
                <a:spcPts val="4200"/>
              </a:spcBef>
              <a:buSzPct val="100000"/>
              <a:buChar char="•"/>
              <a:defRPr b="0" sz="4000">
                <a:latin typeface="Proxima Nova Medium"/>
                <a:ea typeface="Proxima Nova Medium"/>
                <a:cs typeface="Proxima Nova Medium"/>
                <a:sym typeface="Proxima Nova Medium"/>
              </a:defRPr>
            </a:lvl2pPr>
            <a:lvl3pPr marL="1333500" indent="-444500" algn="l" defTabSz="2438338">
              <a:lnSpc>
                <a:spcPct val="80000"/>
              </a:lnSpc>
              <a:spcBef>
                <a:spcPts val="4200"/>
              </a:spcBef>
              <a:buSzPct val="100000"/>
              <a:buChar char="•"/>
              <a:defRPr b="0" sz="4000">
                <a:latin typeface="Proxima Nova Medium"/>
                <a:ea typeface="Proxima Nova Medium"/>
                <a:cs typeface="Proxima Nova Medium"/>
                <a:sym typeface="Proxima Nova Medium"/>
              </a:defRPr>
            </a:lvl3pPr>
            <a:lvl4pPr marL="1778000" indent="-444500" algn="l" defTabSz="2438338">
              <a:lnSpc>
                <a:spcPct val="80000"/>
              </a:lnSpc>
              <a:spcBef>
                <a:spcPts val="4200"/>
              </a:spcBef>
              <a:buSzPct val="100000"/>
              <a:buChar char="•"/>
              <a:defRPr b="0" sz="4000">
                <a:latin typeface="Proxima Nova Medium"/>
                <a:ea typeface="Proxima Nova Medium"/>
                <a:cs typeface="Proxima Nova Medium"/>
                <a:sym typeface="Proxima Nova Medium"/>
              </a:defRPr>
            </a:lvl4pPr>
            <a:lvl5pPr marL="2222500" indent="-444500" algn="l" defTabSz="2438338">
              <a:lnSpc>
                <a:spcPct val="80000"/>
              </a:lnSpc>
              <a:spcBef>
                <a:spcPts val="4200"/>
              </a:spcBef>
              <a:buSzPct val="100000"/>
              <a:buChar char="•"/>
              <a:defRPr b="0" sz="4000">
                <a:latin typeface="Proxima Nova Medium"/>
                <a:ea typeface="Proxima Nova Medium"/>
                <a:cs typeface="Proxima Nova Medium"/>
                <a:sym typeface="Proxima Nova Medium"/>
              </a:defRPr>
            </a:lvl5pPr>
          </a:lstStyle>
          <a:p>
            <a:pPr/>
            <a:r>
              <a:t>Slide bullet text</a:t>
            </a:r>
          </a:p>
          <a:p>
            <a:pPr lvl="1"/>
            <a:r>
              <a:t/>
            </a:r>
          </a:p>
          <a:p>
            <a:pPr lvl="2"/>
            <a:r>
              <a:t/>
            </a:r>
          </a:p>
          <a:p>
            <a:pPr lvl="3"/>
            <a:r>
              <a:t/>
            </a:r>
          </a:p>
          <a:p>
            <a:pPr lvl="4"/>
            <a:r>
              <a:t/>
            </a:r>
          </a:p>
        </p:txBody>
      </p:sp>
      <p:sp>
        <p:nvSpPr>
          <p:cNvPr id="56" name="Slide Number"/>
          <p:cNvSpPr txBox="1"/>
          <p:nvPr>
            <p:ph type="sldNum" sz="quarter" idx="2"/>
          </p:nvPr>
        </p:nvSpPr>
        <p:spPr>
          <a:xfrm>
            <a:off x="12044578" y="13131800"/>
            <a:ext cx="307544" cy="3429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Bullets &amp; Photo">
    <p:spTree>
      <p:nvGrpSpPr>
        <p:cNvPr id="1" name=""/>
        <p:cNvGrpSpPr/>
        <p:nvPr/>
      </p:nvGrpSpPr>
      <p:grpSpPr>
        <a:xfrm>
          <a:off x="0" y="0"/>
          <a:ext cx="0" cy="0"/>
          <a:chOff x="0" y="0"/>
          <a:chExt cx="0" cy="0"/>
        </a:xfrm>
      </p:grpSpPr>
      <p:sp>
        <p:nvSpPr>
          <p:cNvPr id="63" name="Various makeup products on a pink background"/>
          <p:cNvSpPr/>
          <p:nvPr>
            <p:ph type="pic" idx="21"/>
          </p:nvPr>
        </p:nvSpPr>
        <p:spPr>
          <a:xfrm>
            <a:off x="11700889" y="-1027620"/>
            <a:ext cx="12288856" cy="15023089"/>
          </a:xfrm>
          <a:prstGeom prst="rect">
            <a:avLst/>
          </a:prstGeom>
        </p:spPr>
        <p:txBody>
          <a:bodyPr lIns="91439" tIns="45719" rIns="91439" bIns="45719" anchor="t">
            <a:noAutofit/>
          </a:bodyPr>
          <a:lstStyle/>
          <a:p>
            <a:pPr/>
          </a:p>
        </p:txBody>
      </p:sp>
      <p:sp>
        <p:nvSpPr>
          <p:cNvPr id="64" name="Rectangle"/>
          <p:cNvSpPr/>
          <p:nvPr/>
        </p:nvSpPr>
        <p:spPr>
          <a:xfrm>
            <a:off x="1008906" y="1067048"/>
            <a:ext cx="11190188" cy="11581904"/>
          </a:xfrm>
          <a:prstGeom prst="rect">
            <a:avLst/>
          </a:prstGeom>
          <a:solidFill>
            <a:schemeClr val="accent5">
              <a:hueOff val="-246905"/>
              <a:satOff val="-77181"/>
              <a:lumOff val="20457"/>
            </a:schemeClr>
          </a:solidFill>
          <a:ln w="12700">
            <a:miter lim="400000"/>
          </a:ln>
        </p:spPr>
        <p:txBody>
          <a:bodyPr lIns="0" tIns="0" rIns="0" bIns="0" anchor="ctr"/>
          <a:lstStyle/>
          <a:p>
            <a:pPr defTabSz="415431">
              <a:lnSpc>
                <a:spcPct val="120000"/>
              </a:lnSpc>
              <a:spcBef>
                <a:spcPts val="0"/>
              </a:spcBef>
              <a:defRPr spc="-59" sz="3000">
                <a:solidFill>
                  <a:srgbClr val="FFFFFF"/>
                </a:solidFill>
                <a:latin typeface="Canela Deck Bold"/>
                <a:ea typeface="Canela Deck Bold"/>
                <a:cs typeface="Canela Deck Bold"/>
                <a:sym typeface="Canela Deck Bold"/>
              </a:defRPr>
            </a:pPr>
          </a:p>
        </p:txBody>
      </p:sp>
      <p:sp>
        <p:nvSpPr>
          <p:cNvPr id="65" name="Slide Subtitle"/>
          <p:cNvSpPr txBox="1"/>
          <p:nvPr>
            <p:ph type="body" sz="quarter" idx="22" hasCustomPrompt="1"/>
          </p:nvPr>
        </p:nvSpPr>
        <p:spPr>
          <a:xfrm>
            <a:off x="1802037" y="4375086"/>
            <a:ext cx="9603926" cy="845948"/>
          </a:xfrm>
          <a:prstGeom prst="rect">
            <a:avLst/>
          </a:prstGeom>
        </p:spPr>
        <p:txBody>
          <a:bodyPr/>
          <a:lstStyle/>
          <a:p>
            <a:pPr/>
            <a:r>
              <a:t>Slide Subtitle</a:t>
            </a:r>
          </a:p>
        </p:txBody>
      </p:sp>
      <p:sp>
        <p:nvSpPr>
          <p:cNvPr id="66" name="Slide Title"/>
          <p:cNvSpPr txBox="1"/>
          <p:nvPr>
            <p:ph type="title" hasCustomPrompt="1"/>
          </p:nvPr>
        </p:nvSpPr>
        <p:spPr>
          <a:xfrm>
            <a:off x="1802060" y="1640061"/>
            <a:ext cx="9601348" cy="2798379"/>
          </a:xfrm>
          <a:prstGeom prst="rect">
            <a:avLst/>
          </a:prstGeom>
        </p:spPr>
        <p:txBody>
          <a:bodyPr/>
          <a:lstStyle>
            <a:lvl1pPr>
              <a:lnSpc>
                <a:spcPct val="70000"/>
              </a:lnSpc>
              <a:defRPr sz="8200"/>
            </a:lvl1pPr>
          </a:lstStyle>
          <a:p>
            <a:pPr/>
            <a:r>
              <a:t>Slide Title</a:t>
            </a:r>
          </a:p>
        </p:txBody>
      </p:sp>
      <p:sp>
        <p:nvSpPr>
          <p:cNvPr id="67" name="Body Level One…"/>
          <p:cNvSpPr txBox="1"/>
          <p:nvPr>
            <p:ph type="body" sz="quarter" idx="1" hasCustomPrompt="1"/>
          </p:nvPr>
        </p:nvSpPr>
        <p:spPr>
          <a:xfrm>
            <a:off x="1802037" y="5778500"/>
            <a:ext cx="9596832" cy="6110784"/>
          </a:xfrm>
          <a:prstGeom prst="rect">
            <a:avLst/>
          </a:prstGeom>
        </p:spPr>
        <p:txBody>
          <a:bodyPr anchor="t"/>
          <a:lstStyle>
            <a:lvl1pPr marL="444500" indent="-444500" algn="l" defTabSz="2438338">
              <a:lnSpc>
                <a:spcPct val="80000"/>
              </a:lnSpc>
              <a:spcBef>
                <a:spcPts val="4200"/>
              </a:spcBef>
              <a:buSzPct val="100000"/>
              <a:buChar char="•"/>
              <a:defRPr b="0" sz="4000">
                <a:latin typeface="Proxima Nova Medium"/>
                <a:ea typeface="Proxima Nova Medium"/>
                <a:cs typeface="Proxima Nova Medium"/>
                <a:sym typeface="Proxima Nova Medium"/>
              </a:defRPr>
            </a:lvl1pPr>
            <a:lvl2pPr marL="889000" indent="-444500" algn="l" defTabSz="2438338">
              <a:lnSpc>
                <a:spcPct val="80000"/>
              </a:lnSpc>
              <a:spcBef>
                <a:spcPts val="4200"/>
              </a:spcBef>
              <a:buSzPct val="100000"/>
              <a:buChar char="•"/>
              <a:defRPr b="0" sz="4000">
                <a:latin typeface="Proxima Nova Medium"/>
                <a:ea typeface="Proxima Nova Medium"/>
                <a:cs typeface="Proxima Nova Medium"/>
                <a:sym typeface="Proxima Nova Medium"/>
              </a:defRPr>
            </a:lvl2pPr>
            <a:lvl3pPr marL="1333500" indent="-444500" algn="l" defTabSz="2438338">
              <a:lnSpc>
                <a:spcPct val="80000"/>
              </a:lnSpc>
              <a:spcBef>
                <a:spcPts val="4200"/>
              </a:spcBef>
              <a:buSzPct val="100000"/>
              <a:buChar char="•"/>
              <a:defRPr b="0" sz="4000">
                <a:latin typeface="Proxima Nova Medium"/>
                <a:ea typeface="Proxima Nova Medium"/>
                <a:cs typeface="Proxima Nova Medium"/>
                <a:sym typeface="Proxima Nova Medium"/>
              </a:defRPr>
            </a:lvl3pPr>
            <a:lvl4pPr marL="1778000" indent="-444500" algn="l" defTabSz="2438338">
              <a:lnSpc>
                <a:spcPct val="80000"/>
              </a:lnSpc>
              <a:spcBef>
                <a:spcPts val="4200"/>
              </a:spcBef>
              <a:buSzPct val="100000"/>
              <a:buChar char="•"/>
              <a:defRPr b="0" sz="4000">
                <a:latin typeface="Proxima Nova Medium"/>
                <a:ea typeface="Proxima Nova Medium"/>
                <a:cs typeface="Proxima Nova Medium"/>
                <a:sym typeface="Proxima Nova Medium"/>
              </a:defRPr>
            </a:lvl4pPr>
            <a:lvl5pPr marL="2222500" indent="-444500" algn="l" defTabSz="2438338">
              <a:lnSpc>
                <a:spcPct val="80000"/>
              </a:lnSpc>
              <a:spcBef>
                <a:spcPts val="4200"/>
              </a:spcBef>
              <a:buSzPct val="100000"/>
              <a:buChar char="•"/>
              <a:defRPr b="0" sz="4000">
                <a:latin typeface="Proxima Nova Medium"/>
                <a:ea typeface="Proxima Nova Medium"/>
                <a:cs typeface="Proxima Nova Medium"/>
                <a:sym typeface="Proxima Nova Medium"/>
              </a:defRPr>
            </a:lvl5pPr>
          </a:lstStyle>
          <a:p>
            <a:pPr/>
            <a:r>
              <a:t>Slide bullet text</a:t>
            </a:r>
          </a:p>
          <a:p>
            <a:pPr lvl="1"/>
            <a:r>
              <a:t/>
            </a:r>
          </a:p>
          <a:p>
            <a:pPr lvl="2"/>
            <a:r>
              <a:t/>
            </a:r>
          </a:p>
          <a:p>
            <a:pPr lvl="3"/>
            <a:r>
              <a:t/>
            </a:r>
          </a:p>
          <a:p>
            <a:pPr lvl="4"/>
            <a:r>
              <a:t/>
            </a:r>
          </a:p>
        </p:txBody>
      </p:sp>
      <p:sp>
        <p:nvSpPr>
          <p:cNvPr id="68" name="Slide Number"/>
          <p:cNvSpPr txBox="1"/>
          <p:nvPr>
            <p:ph type="sldNum" sz="quarter" idx="2"/>
          </p:nvPr>
        </p:nvSpPr>
        <p:spPr>
          <a:xfrm>
            <a:off x="12044578" y="13131800"/>
            <a:ext cx="307544" cy="3429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Section">
    <p:spTree>
      <p:nvGrpSpPr>
        <p:cNvPr id="1" name=""/>
        <p:cNvGrpSpPr/>
        <p:nvPr/>
      </p:nvGrpSpPr>
      <p:grpSpPr>
        <a:xfrm>
          <a:off x="0" y="0"/>
          <a:ext cx="0" cy="0"/>
          <a:chOff x="0" y="0"/>
          <a:chExt cx="0" cy="0"/>
        </a:xfrm>
      </p:grpSpPr>
      <p:sp>
        <p:nvSpPr>
          <p:cNvPr id="75" name="Rectangle"/>
          <p:cNvSpPr/>
          <p:nvPr/>
        </p:nvSpPr>
        <p:spPr>
          <a:xfrm>
            <a:off x="1002557" y="1068834"/>
            <a:ext cx="22378886" cy="11578332"/>
          </a:xfrm>
          <a:prstGeom prst="rect">
            <a:avLst/>
          </a:prstGeom>
          <a:solidFill>
            <a:srgbClr val="7CA0B2"/>
          </a:solidFill>
          <a:ln w="12700">
            <a:miter lim="400000"/>
          </a:ln>
        </p:spPr>
        <p:txBody>
          <a:bodyPr lIns="0" tIns="0" rIns="0" bIns="0" anchor="ctr"/>
          <a:lstStyle/>
          <a:p>
            <a:pPr defTabSz="415431">
              <a:lnSpc>
                <a:spcPct val="120000"/>
              </a:lnSpc>
              <a:spcBef>
                <a:spcPts val="0"/>
              </a:spcBef>
              <a:defRPr spc="-59" sz="3000">
                <a:solidFill>
                  <a:srgbClr val="FFFFFF"/>
                </a:solidFill>
                <a:latin typeface="Canela Deck Bold"/>
                <a:ea typeface="Canela Deck Bold"/>
                <a:cs typeface="Canela Deck Bold"/>
                <a:sym typeface="Canela Deck Bold"/>
              </a:defRPr>
            </a:pPr>
          </a:p>
        </p:txBody>
      </p:sp>
      <p:sp>
        <p:nvSpPr>
          <p:cNvPr id="76" name="Section Title"/>
          <p:cNvSpPr txBox="1"/>
          <p:nvPr>
            <p:ph type="title" hasCustomPrompt="1"/>
          </p:nvPr>
        </p:nvSpPr>
        <p:spPr>
          <a:xfrm>
            <a:off x="2057400" y="4196048"/>
            <a:ext cx="20269200" cy="5213153"/>
          </a:xfrm>
          <a:prstGeom prst="rect">
            <a:avLst/>
          </a:prstGeom>
        </p:spPr>
        <p:txBody>
          <a:bodyPr anchor="ctr"/>
          <a:lstStyle>
            <a:lvl1pPr>
              <a:lnSpc>
                <a:spcPct val="90000"/>
              </a:lnSpc>
              <a:defRPr sz="12000">
                <a:solidFill>
                  <a:srgbClr val="FFFFFF"/>
                </a:solidFill>
                <a:latin typeface="Canela Regular"/>
                <a:ea typeface="Canela Regular"/>
                <a:cs typeface="Canela Regular"/>
                <a:sym typeface="Canela Regular"/>
              </a:defRPr>
            </a:lvl1pPr>
          </a:lstStyle>
          <a:p>
            <a:pPr/>
            <a:r>
              <a:t>Section Title</a:t>
            </a:r>
          </a:p>
        </p:txBody>
      </p:sp>
      <p:sp>
        <p:nvSpPr>
          <p:cNvPr id="7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Only">
    <p:spTree>
      <p:nvGrpSpPr>
        <p:cNvPr id="1" name=""/>
        <p:cNvGrpSpPr/>
        <p:nvPr/>
      </p:nvGrpSpPr>
      <p:grpSpPr>
        <a:xfrm>
          <a:off x="0" y="0"/>
          <a:ext cx="0" cy="0"/>
          <a:chOff x="0" y="0"/>
          <a:chExt cx="0" cy="0"/>
        </a:xfrm>
      </p:grpSpPr>
      <p:sp>
        <p:nvSpPr>
          <p:cNvPr id="84" name="Rectangle"/>
          <p:cNvSpPr/>
          <p:nvPr/>
        </p:nvSpPr>
        <p:spPr>
          <a:xfrm>
            <a:off x="1008907" y="1067048"/>
            <a:ext cx="22378886" cy="11581904"/>
          </a:xfrm>
          <a:prstGeom prst="rect">
            <a:avLst/>
          </a:prstGeom>
          <a:solidFill>
            <a:schemeClr val="accent5">
              <a:hueOff val="-246905"/>
              <a:satOff val="-77181"/>
              <a:lumOff val="20457"/>
            </a:schemeClr>
          </a:solidFill>
          <a:ln w="12700">
            <a:miter lim="400000"/>
          </a:ln>
        </p:spPr>
        <p:txBody>
          <a:bodyPr lIns="0" tIns="0" rIns="0" bIns="0" anchor="ctr"/>
          <a:lstStyle/>
          <a:p>
            <a:pPr defTabSz="415431">
              <a:lnSpc>
                <a:spcPct val="120000"/>
              </a:lnSpc>
              <a:spcBef>
                <a:spcPts val="0"/>
              </a:spcBef>
              <a:defRPr spc="-59" sz="3000">
                <a:solidFill>
                  <a:srgbClr val="FFFFFF"/>
                </a:solidFill>
                <a:latin typeface="Canela Deck Bold"/>
                <a:ea typeface="Canela Deck Bold"/>
                <a:cs typeface="Canela Deck Bold"/>
                <a:sym typeface="Canela Deck Bold"/>
              </a:defRPr>
            </a:pPr>
          </a:p>
        </p:txBody>
      </p:sp>
      <p:sp>
        <p:nvSpPr>
          <p:cNvPr id="85" name="Slide Subtitle"/>
          <p:cNvSpPr txBox="1"/>
          <p:nvPr>
            <p:ph type="body" sz="quarter" idx="21" hasCustomPrompt="1"/>
          </p:nvPr>
        </p:nvSpPr>
        <p:spPr>
          <a:xfrm>
            <a:off x="2057400" y="3232086"/>
            <a:ext cx="20269200" cy="845948"/>
          </a:xfrm>
          <a:prstGeom prst="rect">
            <a:avLst/>
          </a:prstGeom>
        </p:spPr>
        <p:txBody>
          <a:bodyPr/>
          <a:lstStyle/>
          <a:p>
            <a:pPr/>
            <a:r>
              <a:t>Slide Subtitle</a:t>
            </a:r>
          </a:p>
        </p:txBody>
      </p:sp>
      <p:sp>
        <p:nvSpPr>
          <p:cNvPr id="86" name="Slide Title"/>
          <p:cNvSpPr txBox="1"/>
          <p:nvPr>
            <p:ph type="title" hasCustomPrompt="1"/>
          </p:nvPr>
        </p:nvSpPr>
        <p:spPr>
          <a:xfrm>
            <a:off x="2057400" y="1060698"/>
            <a:ext cx="20269200" cy="2272842"/>
          </a:xfrm>
          <a:prstGeom prst="rect">
            <a:avLst/>
          </a:prstGeom>
        </p:spPr>
        <p:txBody>
          <a:bodyPr/>
          <a:lstStyle>
            <a:lvl1pPr>
              <a:lnSpc>
                <a:spcPct val="70000"/>
              </a:lnSpc>
              <a:defRPr sz="8200"/>
            </a:lvl1pPr>
          </a:lstStyle>
          <a:p>
            <a:pPr/>
            <a:r>
              <a:t>Slide Title</a:t>
            </a:r>
          </a:p>
        </p:txBody>
      </p:sp>
      <p:sp>
        <p:nvSpPr>
          <p:cNvPr id="8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Agenda">
    <p:spTree>
      <p:nvGrpSpPr>
        <p:cNvPr id="1" name=""/>
        <p:cNvGrpSpPr/>
        <p:nvPr/>
      </p:nvGrpSpPr>
      <p:grpSpPr>
        <a:xfrm>
          <a:off x="0" y="0"/>
          <a:ext cx="0" cy="0"/>
          <a:chOff x="0" y="0"/>
          <a:chExt cx="0" cy="0"/>
        </a:xfrm>
      </p:grpSpPr>
      <p:sp>
        <p:nvSpPr>
          <p:cNvPr id="94" name="Rectangle"/>
          <p:cNvSpPr/>
          <p:nvPr/>
        </p:nvSpPr>
        <p:spPr>
          <a:xfrm>
            <a:off x="12197605" y="1065312"/>
            <a:ext cx="11184585" cy="11585376"/>
          </a:xfrm>
          <a:prstGeom prst="rect">
            <a:avLst/>
          </a:prstGeom>
          <a:solidFill>
            <a:schemeClr val="accent1"/>
          </a:solidFill>
          <a:ln w="12700">
            <a:miter lim="400000"/>
          </a:ln>
        </p:spPr>
        <p:txBody>
          <a:bodyPr lIns="0" tIns="0" rIns="0" bIns="0" anchor="ctr"/>
          <a:lstStyle/>
          <a:p>
            <a:pPr defTabSz="415431">
              <a:lnSpc>
                <a:spcPct val="120000"/>
              </a:lnSpc>
              <a:spcBef>
                <a:spcPts val="0"/>
              </a:spcBef>
              <a:defRPr spc="-59" sz="3000">
                <a:solidFill>
                  <a:srgbClr val="FFFFFF"/>
                </a:solidFill>
                <a:latin typeface="Canela Deck Bold"/>
                <a:ea typeface="Canela Deck Bold"/>
                <a:cs typeface="Canela Deck Bold"/>
                <a:sym typeface="Canela Deck Bold"/>
              </a:defRPr>
            </a:pPr>
          </a:p>
        </p:txBody>
      </p:sp>
      <p:sp>
        <p:nvSpPr>
          <p:cNvPr id="95" name="Rectangle"/>
          <p:cNvSpPr/>
          <p:nvPr/>
        </p:nvSpPr>
        <p:spPr>
          <a:xfrm>
            <a:off x="1003299" y="2076549"/>
            <a:ext cx="11194307" cy="9556552"/>
          </a:xfrm>
          <a:prstGeom prst="rect">
            <a:avLst/>
          </a:prstGeom>
          <a:solidFill>
            <a:schemeClr val="accent3">
              <a:satOff val="-3883"/>
              <a:lumOff val="14670"/>
            </a:schemeClr>
          </a:solidFill>
          <a:ln w="12700">
            <a:miter lim="400000"/>
          </a:ln>
        </p:spPr>
        <p:txBody>
          <a:bodyPr lIns="0" tIns="0" rIns="0" bIns="0" anchor="ctr"/>
          <a:lstStyle/>
          <a:p>
            <a:pPr defTabSz="415431">
              <a:lnSpc>
                <a:spcPct val="120000"/>
              </a:lnSpc>
              <a:spcBef>
                <a:spcPts val="0"/>
              </a:spcBef>
              <a:defRPr spc="-59" sz="3000">
                <a:solidFill>
                  <a:srgbClr val="FFFFFF"/>
                </a:solidFill>
                <a:latin typeface="Canela Deck Bold"/>
                <a:ea typeface="Canela Deck Bold"/>
                <a:cs typeface="Canela Deck Bold"/>
                <a:sym typeface="Canela Deck Bold"/>
              </a:defRPr>
            </a:pPr>
          </a:p>
        </p:txBody>
      </p:sp>
      <p:sp>
        <p:nvSpPr>
          <p:cNvPr id="96" name="Body Level One…"/>
          <p:cNvSpPr txBox="1"/>
          <p:nvPr>
            <p:ph type="body" sz="quarter" idx="1" hasCustomPrompt="1"/>
          </p:nvPr>
        </p:nvSpPr>
        <p:spPr>
          <a:xfrm>
            <a:off x="13496600" y="4331487"/>
            <a:ext cx="9049076" cy="5492985"/>
          </a:xfrm>
          <a:prstGeom prst="rect">
            <a:avLst/>
          </a:prstGeom>
        </p:spPr>
        <p:txBody>
          <a:bodyPr/>
          <a:lstStyle>
            <a:lvl1pPr algn="l">
              <a:lnSpc>
                <a:spcPct val="100000"/>
              </a:lnSpc>
              <a:spcBef>
                <a:spcPts val="3200"/>
              </a:spcBef>
              <a:defRPr spc="-39" sz="4000"/>
            </a:lvl1pPr>
            <a:lvl2pPr algn="l">
              <a:lnSpc>
                <a:spcPct val="100000"/>
              </a:lnSpc>
              <a:spcBef>
                <a:spcPts val="3200"/>
              </a:spcBef>
              <a:defRPr spc="-39" sz="4000"/>
            </a:lvl2pPr>
            <a:lvl3pPr algn="l">
              <a:lnSpc>
                <a:spcPct val="100000"/>
              </a:lnSpc>
              <a:spcBef>
                <a:spcPts val="3200"/>
              </a:spcBef>
              <a:defRPr spc="-39" sz="4000"/>
            </a:lvl3pPr>
            <a:lvl4pPr algn="l">
              <a:lnSpc>
                <a:spcPct val="100000"/>
              </a:lnSpc>
              <a:spcBef>
                <a:spcPts val="3200"/>
              </a:spcBef>
              <a:defRPr spc="-39" sz="4000"/>
            </a:lvl4pPr>
            <a:lvl5pPr algn="l">
              <a:lnSpc>
                <a:spcPct val="100000"/>
              </a:lnSpc>
              <a:spcBef>
                <a:spcPts val="3200"/>
              </a:spcBef>
              <a:defRPr spc="-39" sz="4000"/>
            </a:lvl5pPr>
          </a:lstStyle>
          <a:p>
            <a:pPr/>
            <a:r>
              <a:t>Agenda Topics</a:t>
            </a:r>
          </a:p>
          <a:p>
            <a:pPr lvl="1"/>
            <a:r>
              <a:t/>
            </a:r>
          </a:p>
          <a:p>
            <a:pPr lvl="2"/>
            <a:r>
              <a:t/>
            </a:r>
          </a:p>
          <a:p>
            <a:pPr lvl="3"/>
            <a:r>
              <a:t/>
            </a:r>
          </a:p>
          <a:p>
            <a:pPr lvl="4"/>
            <a:r>
              <a:t/>
            </a:r>
          </a:p>
        </p:txBody>
      </p:sp>
      <p:sp>
        <p:nvSpPr>
          <p:cNvPr id="97" name="Agenda Title"/>
          <p:cNvSpPr txBox="1"/>
          <p:nvPr>
            <p:ph type="title" hasCustomPrompt="1"/>
          </p:nvPr>
        </p:nvSpPr>
        <p:spPr>
          <a:xfrm>
            <a:off x="1676400" y="5865318"/>
            <a:ext cx="9829800" cy="1733018"/>
          </a:xfrm>
          <a:prstGeom prst="rect">
            <a:avLst/>
          </a:prstGeom>
        </p:spPr>
        <p:txBody>
          <a:bodyPr anchor="ctr"/>
          <a:lstStyle>
            <a:lvl1pPr>
              <a:lnSpc>
                <a:spcPct val="70000"/>
              </a:lnSpc>
              <a:defRPr sz="8200"/>
            </a:lvl1pPr>
          </a:lstStyle>
          <a:p>
            <a:pPr/>
            <a:r>
              <a:t>Agenda Title</a:t>
            </a:r>
          </a:p>
        </p:txBody>
      </p:sp>
      <p:sp>
        <p:nvSpPr>
          <p:cNvPr id="9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6F7F2"/>
        </a:solidFill>
      </p:bgPr>
    </p:bg>
    <p:spTree>
      <p:nvGrpSpPr>
        <p:cNvPr id="1" name=""/>
        <p:cNvGrpSpPr/>
        <p:nvPr/>
      </p:nvGrpSpPr>
      <p:grpSpPr>
        <a:xfrm>
          <a:off x="0" y="0"/>
          <a:ext cx="0" cy="0"/>
          <a:chOff x="0" y="0"/>
          <a:chExt cx="0" cy="0"/>
        </a:xfrm>
      </p:grpSpPr>
      <p:sp>
        <p:nvSpPr>
          <p:cNvPr id="2" name="Rectangle"/>
          <p:cNvSpPr/>
          <p:nvPr/>
        </p:nvSpPr>
        <p:spPr>
          <a:xfrm>
            <a:off x="1002557" y="1066800"/>
            <a:ext cx="22378886" cy="11582400"/>
          </a:xfrm>
          <a:prstGeom prst="rect">
            <a:avLst/>
          </a:prstGeom>
          <a:solidFill>
            <a:srgbClr val="D3B9BD"/>
          </a:solidFill>
          <a:ln w="12700">
            <a:miter lim="400000"/>
          </a:ln>
        </p:spPr>
        <p:txBody>
          <a:bodyPr lIns="0" tIns="0" rIns="0" bIns="0" anchor="ctr"/>
          <a:lstStyle/>
          <a:p>
            <a:pPr defTabSz="415431">
              <a:lnSpc>
                <a:spcPct val="120000"/>
              </a:lnSpc>
              <a:spcBef>
                <a:spcPts val="0"/>
              </a:spcBef>
              <a:defRPr spc="-59" sz="3000">
                <a:solidFill>
                  <a:srgbClr val="FFFFFF"/>
                </a:solidFill>
                <a:latin typeface="Canela Deck Bold"/>
                <a:ea typeface="Canela Deck Bold"/>
                <a:cs typeface="Canela Deck Bold"/>
                <a:sym typeface="Canela Deck Bold"/>
              </a:defRPr>
            </a:pPr>
          </a:p>
        </p:txBody>
      </p:sp>
      <p:sp>
        <p:nvSpPr>
          <p:cNvPr id="3" name="Presentation Title"/>
          <p:cNvSpPr txBox="1"/>
          <p:nvPr>
            <p:ph type="title" hasCustomPrompt="1"/>
          </p:nvPr>
        </p:nvSpPr>
        <p:spPr>
          <a:xfrm>
            <a:off x="2057400" y="2865877"/>
            <a:ext cx="20269200" cy="535973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normAutofit fontScale="100000" lnSpcReduction="0"/>
          </a:bodyPr>
          <a:lstStyle/>
          <a:p>
            <a:pPr/>
            <a:r>
              <a:t>Presentation Title</a:t>
            </a:r>
          </a:p>
        </p:txBody>
      </p:sp>
      <p:sp>
        <p:nvSpPr>
          <p:cNvPr id="4" name="Body Level One…"/>
          <p:cNvSpPr txBox="1"/>
          <p:nvPr>
            <p:ph type="body" idx="1" hasCustomPrompt="1"/>
          </p:nvPr>
        </p:nvSpPr>
        <p:spPr>
          <a:xfrm>
            <a:off x="2057400" y="7814975"/>
            <a:ext cx="20269200" cy="148801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Slide Subtitle</a:t>
            </a:r>
          </a:p>
          <a:p>
            <a:pPr lvl="1"/>
            <a:r>
              <a:t/>
            </a:r>
          </a:p>
          <a:p>
            <a:pPr lvl="2"/>
            <a:r>
              <a:t/>
            </a:r>
          </a:p>
          <a:p>
            <a:pPr lvl="3"/>
            <a:r>
              <a:t/>
            </a:r>
          </a:p>
          <a:p>
            <a:pPr lvl="4"/>
            <a:r>
              <a:t/>
            </a:r>
          </a:p>
        </p:txBody>
      </p:sp>
      <p:sp>
        <p:nvSpPr>
          <p:cNvPr id="5" name="Slide Number"/>
          <p:cNvSpPr txBox="1"/>
          <p:nvPr>
            <p:ph type="sldNum" sz="quarter" idx="2"/>
          </p:nvPr>
        </p:nvSpPr>
        <p:spPr>
          <a:xfrm>
            <a:off x="12038228" y="13131800"/>
            <a:ext cx="307544" cy="342900"/>
          </a:xfrm>
          <a:prstGeom prst="rect">
            <a:avLst/>
          </a:prstGeom>
          <a:ln w="12700">
            <a:miter lim="400000"/>
          </a:ln>
        </p:spPr>
        <p:txBody>
          <a:bodyPr wrap="none" lIns="50800" tIns="50800" rIns="50800" bIns="50800" anchor="b">
            <a:spAutoFit/>
          </a:bodyPr>
          <a:lstStyle>
            <a:lvl1pPr defTabSz="825500">
              <a:lnSpc>
                <a:spcPct val="100000"/>
              </a:lnSpc>
              <a:spcBef>
                <a:spcPts val="0"/>
              </a:spcBef>
              <a:defRPr sz="1600">
                <a:solidFill>
                  <a:srgbClr val="5E5E5E"/>
                </a:solidFill>
                <a:latin typeface="Proxima Nova"/>
                <a:ea typeface="Proxima Nova"/>
                <a:cs typeface="Proxima Nova"/>
                <a:sym typeface="Proxima Nova"/>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transition xmlns:p14="http://schemas.microsoft.com/office/powerpoint/2010/main" spd="med" advClick="1"/>
  <p:txStyles>
    <p:titleStyle>
      <a:lvl1pPr marL="0" marR="0" indent="0" algn="ctr" defTabSz="825500" rtl="0" latinLnBrk="0">
        <a:lnSpc>
          <a:spcPct val="80000"/>
        </a:lnSpc>
        <a:spcBef>
          <a:spcPts val="0"/>
        </a:spcBef>
        <a:spcAft>
          <a:spcPts val="0"/>
        </a:spcAft>
        <a:buClrTx/>
        <a:buSzTx/>
        <a:buFontTx/>
        <a:buNone/>
        <a:tabLst/>
        <a:defRPr b="0" baseline="0" cap="none" i="0" spc="0" strike="noStrike" sz="14500" u="none">
          <a:solidFill>
            <a:srgbClr val="000000"/>
          </a:solidFill>
          <a:uFillTx/>
          <a:latin typeface="+mn-lt"/>
          <a:ea typeface="+mn-ea"/>
          <a:cs typeface="+mn-cs"/>
          <a:sym typeface="Canela Bold"/>
        </a:defRPr>
      </a:lvl1pPr>
      <a:lvl2pPr marL="0" marR="0" indent="457200" algn="ctr" defTabSz="825500" rtl="0" latinLnBrk="0">
        <a:lnSpc>
          <a:spcPct val="80000"/>
        </a:lnSpc>
        <a:spcBef>
          <a:spcPts val="0"/>
        </a:spcBef>
        <a:spcAft>
          <a:spcPts val="0"/>
        </a:spcAft>
        <a:buClrTx/>
        <a:buSzTx/>
        <a:buFontTx/>
        <a:buNone/>
        <a:tabLst/>
        <a:defRPr b="0" baseline="0" cap="none" i="0" spc="0" strike="noStrike" sz="14500" u="none">
          <a:solidFill>
            <a:srgbClr val="000000"/>
          </a:solidFill>
          <a:uFillTx/>
          <a:latin typeface="+mn-lt"/>
          <a:ea typeface="+mn-ea"/>
          <a:cs typeface="+mn-cs"/>
          <a:sym typeface="Canela Bold"/>
        </a:defRPr>
      </a:lvl2pPr>
      <a:lvl3pPr marL="0" marR="0" indent="914400" algn="ctr" defTabSz="825500" rtl="0" latinLnBrk="0">
        <a:lnSpc>
          <a:spcPct val="80000"/>
        </a:lnSpc>
        <a:spcBef>
          <a:spcPts val="0"/>
        </a:spcBef>
        <a:spcAft>
          <a:spcPts val="0"/>
        </a:spcAft>
        <a:buClrTx/>
        <a:buSzTx/>
        <a:buFontTx/>
        <a:buNone/>
        <a:tabLst/>
        <a:defRPr b="0" baseline="0" cap="none" i="0" spc="0" strike="noStrike" sz="14500" u="none">
          <a:solidFill>
            <a:srgbClr val="000000"/>
          </a:solidFill>
          <a:uFillTx/>
          <a:latin typeface="+mn-lt"/>
          <a:ea typeface="+mn-ea"/>
          <a:cs typeface="+mn-cs"/>
          <a:sym typeface="Canela Bold"/>
        </a:defRPr>
      </a:lvl3pPr>
      <a:lvl4pPr marL="0" marR="0" indent="1371600" algn="ctr" defTabSz="825500" rtl="0" latinLnBrk="0">
        <a:lnSpc>
          <a:spcPct val="80000"/>
        </a:lnSpc>
        <a:spcBef>
          <a:spcPts val="0"/>
        </a:spcBef>
        <a:spcAft>
          <a:spcPts val="0"/>
        </a:spcAft>
        <a:buClrTx/>
        <a:buSzTx/>
        <a:buFontTx/>
        <a:buNone/>
        <a:tabLst/>
        <a:defRPr b="0" baseline="0" cap="none" i="0" spc="0" strike="noStrike" sz="14500" u="none">
          <a:solidFill>
            <a:srgbClr val="000000"/>
          </a:solidFill>
          <a:uFillTx/>
          <a:latin typeface="+mn-lt"/>
          <a:ea typeface="+mn-ea"/>
          <a:cs typeface="+mn-cs"/>
          <a:sym typeface="Canela Bold"/>
        </a:defRPr>
      </a:lvl4pPr>
      <a:lvl5pPr marL="0" marR="0" indent="1828800" algn="ctr" defTabSz="825500" rtl="0" latinLnBrk="0">
        <a:lnSpc>
          <a:spcPct val="80000"/>
        </a:lnSpc>
        <a:spcBef>
          <a:spcPts val="0"/>
        </a:spcBef>
        <a:spcAft>
          <a:spcPts val="0"/>
        </a:spcAft>
        <a:buClrTx/>
        <a:buSzTx/>
        <a:buFontTx/>
        <a:buNone/>
        <a:tabLst/>
        <a:defRPr b="0" baseline="0" cap="none" i="0" spc="0" strike="noStrike" sz="14500" u="none">
          <a:solidFill>
            <a:srgbClr val="000000"/>
          </a:solidFill>
          <a:uFillTx/>
          <a:latin typeface="+mn-lt"/>
          <a:ea typeface="+mn-ea"/>
          <a:cs typeface="+mn-cs"/>
          <a:sym typeface="Canela Bold"/>
        </a:defRPr>
      </a:lvl5pPr>
      <a:lvl6pPr marL="0" marR="0" indent="2286000" algn="ctr" defTabSz="825500" rtl="0" latinLnBrk="0">
        <a:lnSpc>
          <a:spcPct val="80000"/>
        </a:lnSpc>
        <a:spcBef>
          <a:spcPts val="0"/>
        </a:spcBef>
        <a:spcAft>
          <a:spcPts val="0"/>
        </a:spcAft>
        <a:buClrTx/>
        <a:buSzTx/>
        <a:buFontTx/>
        <a:buNone/>
        <a:tabLst/>
        <a:defRPr b="0" baseline="0" cap="none" i="0" spc="0" strike="noStrike" sz="14500" u="none">
          <a:solidFill>
            <a:srgbClr val="000000"/>
          </a:solidFill>
          <a:uFillTx/>
          <a:latin typeface="+mn-lt"/>
          <a:ea typeface="+mn-ea"/>
          <a:cs typeface="+mn-cs"/>
          <a:sym typeface="Canela Bold"/>
        </a:defRPr>
      </a:lvl6pPr>
      <a:lvl7pPr marL="0" marR="0" indent="2743200" algn="ctr" defTabSz="825500" rtl="0" latinLnBrk="0">
        <a:lnSpc>
          <a:spcPct val="80000"/>
        </a:lnSpc>
        <a:spcBef>
          <a:spcPts val="0"/>
        </a:spcBef>
        <a:spcAft>
          <a:spcPts val="0"/>
        </a:spcAft>
        <a:buClrTx/>
        <a:buSzTx/>
        <a:buFontTx/>
        <a:buNone/>
        <a:tabLst/>
        <a:defRPr b="0" baseline="0" cap="none" i="0" spc="0" strike="noStrike" sz="14500" u="none">
          <a:solidFill>
            <a:srgbClr val="000000"/>
          </a:solidFill>
          <a:uFillTx/>
          <a:latin typeface="+mn-lt"/>
          <a:ea typeface="+mn-ea"/>
          <a:cs typeface="+mn-cs"/>
          <a:sym typeface="Canela Bold"/>
        </a:defRPr>
      </a:lvl7pPr>
      <a:lvl8pPr marL="0" marR="0" indent="3200400" algn="ctr" defTabSz="825500" rtl="0" latinLnBrk="0">
        <a:lnSpc>
          <a:spcPct val="80000"/>
        </a:lnSpc>
        <a:spcBef>
          <a:spcPts val="0"/>
        </a:spcBef>
        <a:spcAft>
          <a:spcPts val="0"/>
        </a:spcAft>
        <a:buClrTx/>
        <a:buSzTx/>
        <a:buFontTx/>
        <a:buNone/>
        <a:tabLst/>
        <a:defRPr b="0" baseline="0" cap="none" i="0" spc="0" strike="noStrike" sz="14500" u="none">
          <a:solidFill>
            <a:srgbClr val="000000"/>
          </a:solidFill>
          <a:uFillTx/>
          <a:latin typeface="+mn-lt"/>
          <a:ea typeface="+mn-ea"/>
          <a:cs typeface="+mn-cs"/>
          <a:sym typeface="Canela Bold"/>
        </a:defRPr>
      </a:lvl8pPr>
      <a:lvl9pPr marL="0" marR="0" indent="3657600" algn="ctr" defTabSz="825500" rtl="0" latinLnBrk="0">
        <a:lnSpc>
          <a:spcPct val="80000"/>
        </a:lnSpc>
        <a:spcBef>
          <a:spcPts val="0"/>
        </a:spcBef>
        <a:spcAft>
          <a:spcPts val="0"/>
        </a:spcAft>
        <a:buClrTx/>
        <a:buSzTx/>
        <a:buFontTx/>
        <a:buNone/>
        <a:tabLst/>
        <a:defRPr b="0" baseline="0" cap="none" i="0" spc="0" strike="noStrike" sz="14500" u="none">
          <a:solidFill>
            <a:srgbClr val="000000"/>
          </a:solidFill>
          <a:uFillTx/>
          <a:latin typeface="+mn-lt"/>
          <a:ea typeface="+mn-ea"/>
          <a:cs typeface="+mn-cs"/>
          <a:sym typeface="Canela Bold"/>
        </a:defRPr>
      </a:lvl9pPr>
    </p:titleStyle>
    <p:bodyStyle>
      <a:lvl1pPr marL="0" marR="0" indent="0" algn="ctr" defTabSz="825500" rtl="0" latinLnBrk="0">
        <a:lnSpc>
          <a:spcPct val="90000"/>
        </a:lnSpc>
        <a:spcBef>
          <a:spcPts val="0"/>
        </a:spcBef>
        <a:spcAft>
          <a:spcPts val="0"/>
        </a:spcAft>
        <a:buClrTx/>
        <a:buSzTx/>
        <a:buFontTx/>
        <a:buNone/>
        <a:tabLst/>
        <a:defRPr b="1" baseline="0" cap="none" i="0" spc="0" strike="noStrike" sz="3900" u="none">
          <a:solidFill>
            <a:srgbClr val="000000"/>
          </a:solidFill>
          <a:uFillTx/>
          <a:latin typeface="Proxima Nova"/>
          <a:ea typeface="Proxima Nova"/>
          <a:cs typeface="Proxima Nova"/>
          <a:sym typeface="Proxima Nova"/>
        </a:defRPr>
      </a:lvl1pPr>
      <a:lvl2pPr marL="0" marR="0" indent="457200" algn="ctr" defTabSz="825500" rtl="0" latinLnBrk="0">
        <a:lnSpc>
          <a:spcPct val="90000"/>
        </a:lnSpc>
        <a:spcBef>
          <a:spcPts val="0"/>
        </a:spcBef>
        <a:spcAft>
          <a:spcPts val="0"/>
        </a:spcAft>
        <a:buClrTx/>
        <a:buSzTx/>
        <a:buFontTx/>
        <a:buNone/>
        <a:tabLst/>
        <a:defRPr b="1" baseline="0" cap="none" i="0" spc="0" strike="noStrike" sz="3900" u="none">
          <a:solidFill>
            <a:srgbClr val="000000"/>
          </a:solidFill>
          <a:uFillTx/>
          <a:latin typeface="Proxima Nova"/>
          <a:ea typeface="Proxima Nova"/>
          <a:cs typeface="Proxima Nova"/>
          <a:sym typeface="Proxima Nova"/>
        </a:defRPr>
      </a:lvl2pPr>
      <a:lvl3pPr marL="0" marR="0" indent="914400" algn="ctr" defTabSz="825500" rtl="0" latinLnBrk="0">
        <a:lnSpc>
          <a:spcPct val="90000"/>
        </a:lnSpc>
        <a:spcBef>
          <a:spcPts val="0"/>
        </a:spcBef>
        <a:spcAft>
          <a:spcPts val="0"/>
        </a:spcAft>
        <a:buClrTx/>
        <a:buSzTx/>
        <a:buFontTx/>
        <a:buNone/>
        <a:tabLst/>
        <a:defRPr b="1" baseline="0" cap="none" i="0" spc="0" strike="noStrike" sz="3900" u="none">
          <a:solidFill>
            <a:srgbClr val="000000"/>
          </a:solidFill>
          <a:uFillTx/>
          <a:latin typeface="Proxima Nova"/>
          <a:ea typeface="Proxima Nova"/>
          <a:cs typeface="Proxima Nova"/>
          <a:sym typeface="Proxima Nova"/>
        </a:defRPr>
      </a:lvl3pPr>
      <a:lvl4pPr marL="0" marR="0" indent="1371600" algn="ctr" defTabSz="825500" rtl="0" latinLnBrk="0">
        <a:lnSpc>
          <a:spcPct val="90000"/>
        </a:lnSpc>
        <a:spcBef>
          <a:spcPts val="0"/>
        </a:spcBef>
        <a:spcAft>
          <a:spcPts val="0"/>
        </a:spcAft>
        <a:buClrTx/>
        <a:buSzTx/>
        <a:buFontTx/>
        <a:buNone/>
        <a:tabLst/>
        <a:defRPr b="1" baseline="0" cap="none" i="0" spc="0" strike="noStrike" sz="3900" u="none">
          <a:solidFill>
            <a:srgbClr val="000000"/>
          </a:solidFill>
          <a:uFillTx/>
          <a:latin typeface="Proxima Nova"/>
          <a:ea typeface="Proxima Nova"/>
          <a:cs typeface="Proxima Nova"/>
          <a:sym typeface="Proxima Nova"/>
        </a:defRPr>
      </a:lvl4pPr>
      <a:lvl5pPr marL="0" marR="0" indent="1828800" algn="ctr" defTabSz="825500" rtl="0" latinLnBrk="0">
        <a:lnSpc>
          <a:spcPct val="90000"/>
        </a:lnSpc>
        <a:spcBef>
          <a:spcPts val="0"/>
        </a:spcBef>
        <a:spcAft>
          <a:spcPts val="0"/>
        </a:spcAft>
        <a:buClrTx/>
        <a:buSzTx/>
        <a:buFontTx/>
        <a:buNone/>
        <a:tabLst/>
        <a:defRPr b="1" baseline="0" cap="none" i="0" spc="0" strike="noStrike" sz="3900" u="none">
          <a:solidFill>
            <a:srgbClr val="000000"/>
          </a:solidFill>
          <a:uFillTx/>
          <a:latin typeface="Proxima Nova"/>
          <a:ea typeface="Proxima Nova"/>
          <a:cs typeface="Proxima Nova"/>
          <a:sym typeface="Proxima Nova"/>
        </a:defRPr>
      </a:lvl5pPr>
      <a:lvl6pPr marL="0" marR="0" indent="2286000" algn="ctr" defTabSz="825500" rtl="0" latinLnBrk="0">
        <a:lnSpc>
          <a:spcPct val="90000"/>
        </a:lnSpc>
        <a:spcBef>
          <a:spcPts val="0"/>
        </a:spcBef>
        <a:spcAft>
          <a:spcPts val="0"/>
        </a:spcAft>
        <a:buClrTx/>
        <a:buSzTx/>
        <a:buFontTx/>
        <a:buNone/>
        <a:tabLst/>
        <a:defRPr b="1" baseline="0" cap="none" i="0" spc="0" strike="noStrike" sz="3900" u="none">
          <a:solidFill>
            <a:srgbClr val="000000"/>
          </a:solidFill>
          <a:uFillTx/>
          <a:latin typeface="Proxima Nova"/>
          <a:ea typeface="Proxima Nova"/>
          <a:cs typeface="Proxima Nova"/>
          <a:sym typeface="Proxima Nova"/>
        </a:defRPr>
      </a:lvl6pPr>
      <a:lvl7pPr marL="0" marR="0" indent="2743200" algn="ctr" defTabSz="825500" rtl="0" latinLnBrk="0">
        <a:lnSpc>
          <a:spcPct val="90000"/>
        </a:lnSpc>
        <a:spcBef>
          <a:spcPts val="0"/>
        </a:spcBef>
        <a:spcAft>
          <a:spcPts val="0"/>
        </a:spcAft>
        <a:buClrTx/>
        <a:buSzTx/>
        <a:buFontTx/>
        <a:buNone/>
        <a:tabLst/>
        <a:defRPr b="1" baseline="0" cap="none" i="0" spc="0" strike="noStrike" sz="3900" u="none">
          <a:solidFill>
            <a:srgbClr val="000000"/>
          </a:solidFill>
          <a:uFillTx/>
          <a:latin typeface="Proxima Nova"/>
          <a:ea typeface="Proxima Nova"/>
          <a:cs typeface="Proxima Nova"/>
          <a:sym typeface="Proxima Nova"/>
        </a:defRPr>
      </a:lvl7pPr>
      <a:lvl8pPr marL="0" marR="0" indent="3200400" algn="ctr" defTabSz="825500" rtl="0" latinLnBrk="0">
        <a:lnSpc>
          <a:spcPct val="90000"/>
        </a:lnSpc>
        <a:spcBef>
          <a:spcPts val="0"/>
        </a:spcBef>
        <a:spcAft>
          <a:spcPts val="0"/>
        </a:spcAft>
        <a:buClrTx/>
        <a:buSzTx/>
        <a:buFontTx/>
        <a:buNone/>
        <a:tabLst/>
        <a:defRPr b="1" baseline="0" cap="none" i="0" spc="0" strike="noStrike" sz="3900" u="none">
          <a:solidFill>
            <a:srgbClr val="000000"/>
          </a:solidFill>
          <a:uFillTx/>
          <a:latin typeface="Proxima Nova"/>
          <a:ea typeface="Proxima Nova"/>
          <a:cs typeface="Proxima Nova"/>
          <a:sym typeface="Proxima Nova"/>
        </a:defRPr>
      </a:lvl8pPr>
      <a:lvl9pPr marL="0" marR="0" indent="3657600" algn="ctr" defTabSz="825500" rtl="0" latinLnBrk="0">
        <a:lnSpc>
          <a:spcPct val="90000"/>
        </a:lnSpc>
        <a:spcBef>
          <a:spcPts val="0"/>
        </a:spcBef>
        <a:spcAft>
          <a:spcPts val="0"/>
        </a:spcAft>
        <a:buClrTx/>
        <a:buSzTx/>
        <a:buFontTx/>
        <a:buNone/>
        <a:tabLst/>
        <a:defRPr b="1" baseline="0" cap="none" i="0" spc="0" strike="noStrike" sz="3900" u="none">
          <a:solidFill>
            <a:srgbClr val="000000"/>
          </a:solidFill>
          <a:uFillTx/>
          <a:latin typeface="Proxima Nova"/>
          <a:ea typeface="Proxima Nova"/>
          <a:cs typeface="Proxima Nova"/>
          <a:sym typeface="Proxima Nova"/>
        </a:defRPr>
      </a:lvl9pPr>
    </p:bodyStyle>
    <p:otherStyle>
      <a:lvl1pPr marL="0" marR="0" indent="0" algn="ctr" defTabSz="825500" rtl="0" latinLnBrk="0">
        <a:lnSpc>
          <a:spcPct val="100000"/>
        </a:lnSpc>
        <a:spcBef>
          <a:spcPts val="0"/>
        </a:spcBef>
        <a:spcAft>
          <a:spcPts val="0"/>
        </a:spcAft>
        <a:buClrTx/>
        <a:buSzTx/>
        <a:buFontTx/>
        <a:buNone/>
        <a:tabLst/>
        <a:defRPr b="0" baseline="0" cap="none" i="0" spc="0" strike="noStrike" sz="1600" u="none">
          <a:solidFill>
            <a:schemeClr val="tx1"/>
          </a:solidFill>
          <a:uFillTx/>
          <a:latin typeface="+mn-lt"/>
          <a:ea typeface="+mn-ea"/>
          <a:cs typeface="+mn-cs"/>
          <a:sym typeface="Proxima Nova"/>
        </a:defRPr>
      </a:lvl1pPr>
      <a:lvl2pPr marL="0" marR="0" indent="457200" algn="ctr" defTabSz="825500" rtl="0" latinLnBrk="0">
        <a:lnSpc>
          <a:spcPct val="100000"/>
        </a:lnSpc>
        <a:spcBef>
          <a:spcPts val="0"/>
        </a:spcBef>
        <a:spcAft>
          <a:spcPts val="0"/>
        </a:spcAft>
        <a:buClrTx/>
        <a:buSzTx/>
        <a:buFontTx/>
        <a:buNone/>
        <a:tabLst/>
        <a:defRPr b="0" baseline="0" cap="none" i="0" spc="0" strike="noStrike" sz="1600" u="none">
          <a:solidFill>
            <a:schemeClr val="tx1"/>
          </a:solidFill>
          <a:uFillTx/>
          <a:latin typeface="+mn-lt"/>
          <a:ea typeface="+mn-ea"/>
          <a:cs typeface="+mn-cs"/>
          <a:sym typeface="Proxima Nova"/>
        </a:defRPr>
      </a:lvl2pPr>
      <a:lvl3pPr marL="0" marR="0" indent="914400" algn="ctr" defTabSz="825500" rtl="0" latinLnBrk="0">
        <a:lnSpc>
          <a:spcPct val="100000"/>
        </a:lnSpc>
        <a:spcBef>
          <a:spcPts val="0"/>
        </a:spcBef>
        <a:spcAft>
          <a:spcPts val="0"/>
        </a:spcAft>
        <a:buClrTx/>
        <a:buSzTx/>
        <a:buFontTx/>
        <a:buNone/>
        <a:tabLst/>
        <a:defRPr b="0" baseline="0" cap="none" i="0" spc="0" strike="noStrike" sz="1600" u="none">
          <a:solidFill>
            <a:schemeClr val="tx1"/>
          </a:solidFill>
          <a:uFillTx/>
          <a:latin typeface="+mn-lt"/>
          <a:ea typeface="+mn-ea"/>
          <a:cs typeface="+mn-cs"/>
          <a:sym typeface="Proxima Nova"/>
        </a:defRPr>
      </a:lvl3pPr>
      <a:lvl4pPr marL="0" marR="0" indent="1371600" algn="ctr" defTabSz="825500" rtl="0" latinLnBrk="0">
        <a:lnSpc>
          <a:spcPct val="100000"/>
        </a:lnSpc>
        <a:spcBef>
          <a:spcPts val="0"/>
        </a:spcBef>
        <a:spcAft>
          <a:spcPts val="0"/>
        </a:spcAft>
        <a:buClrTx/>
        <a:buSzTx/>
        <a:buFontTx/>
        <a:buNone/>
        <a:tabLst/>
        <a:defRPr b="0" baseline="0" cap="none" i="0" spc="0" strike="noStrike" sz="1600" u="none">
          <a:solidFill>
            <a:schemeClr val="tx1"/>
          </a:solidFill>
          <a:uFillTx/>
          <a:latin typeface="+mn-lt"/>
          <a:ea typeface="+mn-ea"/>
          <a:cs typeface="+mn-cs"/>
          <a:sym typeface="Proxima Nova"/>
        </a:defRPr>
      </a:lvl4pPr>
      <a:lvl5pPr marL="0" marR="0" indent="1828800" algn="ctr" defTabSz="825500" rtl="0" latinLnBrk="0">
        <a:lnSpc>
          <a:spcPct val="100000"/>
        </a:lnSpc>
        <a:spcBef>
          <a:spcPts val="0"/>
        </a:spcBef>
        <a:spcAft>
          <a:spcPts val="0"/>
        </a:spcAft>
        <a:buClrTx/>
        <a:buSzTx/>
        <a:buFontTx/>
        <a:buNone/>
        <a:tabLst/>
        <a:defRPr b="0" baseline="0" cap="none" i="0" spc="0" strike="noStrike" sz="1600" u="none">
          <a:solidFill>
            <a:schemeClr val="tx1"/>
          </a:solidFill>
          <a:uFillTx/>
          <a:latin typeface="+mn-lt"/>
          <a:ea typeface="+mn-ea"/>
          <a:cs typeface="+mn-cs"/>
          <a:sym typeface="Proxima Nova"/>
        </a:defRPr>
      </a:lvl5pPr>
      <a:lvl6pPr marL="0" marR="0" indent="2286000" algn="ctr" defTabSz="825500" rtl="0" latinLnBrk="0">
        <a:lnSpc>
          <a:spcPct val="100000"/>
        </a:lnSpc>
        <a:spcBef>
          <a:spcPts val="0"/>
        </a:spcBef>
        <a:spcAft>
          <a:spcPts val="0"/>
        </a:spcAft>
        <a:buClrTx/>
        <a:buSzTx/>
        <a:buFontTx/>
        <a:buNone/>
        <a:tabLst/>
        <a:defRPr b="0" baseline="0" cap="none" i="0" spc="0" strike="noStrike" sz="1600" u="none">
          <a:solidFill>
            <a:schemeClr val="tx1"/>
          </a:solidFill>
          <a:uFillTx/>
          <a:latin typeface="+mn-lt"/>
          <a:ea typeface="+mn-ea"/>
          <a:cs typeface="+mn-cs"/>
          <a:sym typeface="Proxima Nova"/>
        </a:defRPr>
      </a:lvl6pPr>
      <a:lvl7pPr marL="0" marR="0" indent="2743200" algn="ctr" defTabSz="825500" rtl="0" latinLnBrk="0">
        <a:lnSpc>
          <a:spcPct val="100000"/>
        </a:lnSpc>
        <a:spcBef>
          <a:spcPts val="0"/>
        </a:spcBef>
        <a:spcAft>
          <a:spcPts val="0"/>
        </a:spcAft>
        <a:buClrTx/>
        <a:buSzTx/>
        <a:buFontTx/>
        <a:buNone/>
        <a:tabLst/>
        <a:defRPr b="0" baseline="0" cap="none" i="0" spc="0" strike="noStrike" sz="1600" u="none">
          <a:solidFill>
            <a:schemeClr val="tx1"/>
          </a:solidFill>
          <a:uFillTx/>
          <a:latin typeface="+mn-lt"/>
          <a:ea typeface="+mn-ea"/>
          <a:cs typeface="+mn-cs"/>
          <a:sym typeface="Proxima Nova"/>
        </a:defRPr>
      </a:lvl7pPr>
      <a:lvl8pPr marL="0" marR="0" indent="3200400" algn="ctr" defTabSz="825500" rtl="0" latinLnBrk="0">
        <a:lnSpc>
          <a:spcPct val="100000"/>
        </a:lnSpc>
        <a:spcBef>
          <a:spcPts val="0"/>
        </a:spcBef>
        <a:spcAft>
          <a:spcPts val="0"/>
        </a:spcAft>
        <a:buClrTx/>
        <a:buSzTx/>
        <a:buFontTx/>
        <a:buNone/>
        <a:tabLst/>
        <a:defRPr b="0" baseline="0" cap="none" i="0" spc="0" strike="noStrike" sz="1600" u="none">
          <a:solidFill>
            <a:schemeClr val="tx1"/>
          </a:solidFill>
          <a:uFillTx/>
          <a:latin typeface="+mn-lt"/>
          <a:ea typeface="+mn-ea"/>
          <a:cs typeface="+mn-cs"/>
          <a:sym typeface="Proxima Nova"/>
        </a:defRPr>
      </a:lvl8pPr>
      <a:lvl9pPr marL="0" marR="0" indent="3657600" algn="ctr" defTabSz="825500" rtl="0" latinLnBrk="0">
        <a:lnSpc>
          <a:spcPct val="100000"/>
        </a:lnSpc>
        <a:spcBef>
          <a:spcPts val="0"/>
        </a:spcBef>
        <a:spcAft>
          <a:spcPts val="0"/>
        </a:spcAft>
        <a:buClrTx/>
        <a:buSzTx/>
        <a:buFontTx/>
        <a:buNone/>
        <a:tabLst/>
        <a:defRPr b="0" baseline="0" cap="none" i="0" spc="0" strike="noStrike" sz="1600" u="none">
          <a:solidFill>
            <a:schemeClr val="tx1"/>
          </a:solidFill>
          <a:uFillTx/>
          <a:latin typeface="+mn-lt"/>
          <a:ea typeface="+mn-ea"/>
          <a:cs typeface="+mn-cs"/>
          <a:sym typeface="Proxima Nova"/>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1.png"/></Relationships>

</file>

<file path=ppt/slides/_rels/slide10.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7.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8.png"/><Relationship Id="rId3" Type="http://schemas.openxmlformats.org/officeDocument/2006/relationships/image" Target="../media/image9.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0.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11.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2.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3.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14.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15.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6.png"/><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19.png"/><Relationship Id="rId6" Type="http://schemas.openxmlformats.org/officeDocument/2006/relationships/image" Target="../media/image20.png"/><Relationship Id="rId7" Type="http://schemas.openxmlformats.org/officeDocument/2006/relationships/image" Target="../media/image3.jpeg"/></Relationships>

</file>

<file path=ppt/slides/_rels/slide19.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21.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20.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21.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2.png"/></Relationships>

</file>

<file path=ppt/slides/_rels/slide22.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4.jpeg"/></Relationships>

</file>

<file path=ppt/slides/_rels/slide23.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jpeg"/></Relationships>

</file>

<file path=ppt/slides/_rels/slide24.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23.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eg"/></Relationships>

</file>

<file path=ppt/slides/_rels/slide6.xml.rels><?xml version="1.0" encoding="UTF-8"?>
<Relationships xmlns="http://schemas.openxmlformats.org/package/2006/relationships"><Relationship Id="rId1" Type="http://schemas.openxmlformats.org/officeDocument/2006/relationships/slideLayout" Target="../slideLayouts/slideLayout15.xml"/></Relationships>

</file>

<file path=ppt/slides/_rels/slide7.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png"/><Relationship Id="rId3" Type="http://schemas.openxmlformats.org/officeDocument/2006/relationships/image" Target="../media/image5.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jpeg"/></Relationships>

</file>

<file path=ppt/slides/_rels/slide9.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FFFFF"/>
        </a:solidFill>
      </p:bgPr>
    </p:bg>
    <p:spTree>
      <p:nvGrpSpPr>
        <p:cNvPr id="1" name=""/>
        <p:cNvGrpSpPr/>
        <p:nvPr/>
      </p:nvGrpSpPr>
      <p:grpSpPr>
        <a:xfrm>
          <a:off x="0" y="0"/>
          <a:ext cx="0" cy="0"/>
          <a:chOff x="0" y="0"/>
          <a:chExt cx="0" cy="0"/>
        </a:xfrm>
      </p:grpSpPr>
      <p:pic>
        <p:nvPicPr>
          <p:cNvPr id="161" name="Lipstick of various shades arranged in rows" descr="Lipstick of various shades arranged in rows"/>
          <p:cNvPicPr>
            <a:picLocks noChangeAspect="1"/>
          </p:cNvPicPr>
          <p:nvPr>
            <p:ph type="pic" idx="21"/>
          </p:nvPr>
        </p:nvPicPr>
        <p:blipFill>
          <a:blip r:embed="rId2">
            <a:extLst/>
          </a:blip>
          <a:srcRect l="0" t="3761" r="0" b="3761"/>
          <a:stretch>
            <a:fillRect/>
          </a:stretch>
        </p:blipFill>
        <p:spPr>
          <a:xfrm>
            <a:off x="8742894" y="4442375"/>
            <a:ext cx="7797916" cy="4038333"/>
          </a:xfrm>
          <a:prstGeom prst="rect">
            <a:avLst/>
          </a:prstGeom>
        </p:spPr>
      </p:pic>
      <p:sp>
        <p:nvSpPr>
          <p:cNvPr id="162" name="Text"/>
          <p:cNvSpPr txBox="1"/>
          <p:nvPr/>
        </p:nvSpPr>
        <p:spPr>
          <a:xfrm>
            <a:off x="11811406" y="6590030"/>
            <a:ext cx="761188" cy="535940"/>
          </a:xfrm>
          <a:prstGeom prst="rect">
            <a:avLst/>
          </a:prstGeom>
          <a:ln w="12700">
            <a:miter lim="400000"/>
          </a:ln>
        </p:spPr>
        <p:txBody>
          <a:bodyPr wrap="none" lIns="45719" rIns="45719" anchor="ctr">
            <a:spAutoFit/>
          </a:bodyPr>
          <a:lstStyle/>
          <a:p>
            <a:pP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08" name="Colourful pile of crushed makeup on a grey background" descr="Colourful pile of crushed makeup on a grey background"/>
          <p:cNvPicPr>
            <a:picLocks noChangeAspect="1"/>
          </p:cNvPicPr>
          <p:nvPr>
            <p:ph type="pic" idx="21"/>
          </p:nvPr>
        </p:nvPicPr>
        <p:blipFill>
          <a:blip r:embed="rId2">
            <a:extLst/>
          </a:blip>
          <a:srcRect l="18268" t="0" r="18268" b="0"/>
          <a:stretch>
            <a:fillRect/>
          </a:stretch>
        </p:blipFill>
        <p:spPr>
          <a:xfrm>
            <a:off x="12506751" y="1804392"/>
            <a:ext cx="11188701" cy="9548541"/>
          </a:xfrm>
          <a:prstGeom prst="rect">
            <a:avLst/>
          </a:prstGeom>
        </p:spPr>
      </p:pic>
      <p:sp>
        <p:nvSpPr>
          <p:cNvPr id="209" name="Our Team"/>
          <p:cNvSpPr txBox="1"/>
          <p:nvPr>
            <p:ph type="title"/>
          </p:nvPr>
        </p:nvSpPr>
        <p:spPr>
          <a:prstGeom prst="rect">
            <a:avLst/>
          </a:prstGeom>
        </p:spPr>
        <p:txBody>
          <a:bodyPr/>
          <a:lstStyle/>
          <a:p>
            <a:pPr/>
            <a:r>
              <a:t>Our Team</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chemeClr val="accent2">
            <a:hueOff val="213840"/>
            <a:satOff val="-8807"/>
            <a:lumOff val="-24996"/>
          </a:schemeClr>
        </a:solidFill>
      </p:bgPr>
    </p:bg>
    <p:spTree>
      <p:nvGrpSpPr>
        <p:cNvPr id="1" name=""/>
        <p:cNvGrpSpPr/>
        <p:nvPr/>
      </p:nvGrpSpPr>
      <p:grpSpPr>
        <a:xfrm>
          <a:off x="0" y="0"/>
          <a:ext cx="0" cy="0"/>
          <a:chOff x="0" y="0"/>
          <a:chExt cx="0" cy="0"/>
        </a:xfrm>
      </p:grpSpPr>
      <p:sp>
        <p:nvSpPr>
          <p:cNvPr id="211" name="Moushmi Rani"/>
          <p:cNvSpPr txBox="1"/>
          <p:nvPr/>
        </p:nvSpPr>
        <p:spPr>
          <a:xfrm>
            <a:off x="11585781" y="5127360"/>
            <a:ext cx="2392757" cy="535941"/>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p>
            <a:pPr/>
            <a:r>
              <a:t>Moushmi Rani</a:t>
            </a:r>
          </a:p>
        </p:txBody>
      </p:sp>
      <p:sp>
        <p:nvSpPr>
          <p:cNvPr id="212" name="Group Leader"/>
          <p:cNvSpPr txBox="1"/>
          <p:nvPr/>
        </p:nvSpPr>
        <p:spPr>
          <a:xfrm>
            <a:off x="11237212" y="5703163"/>
            <a:ext cx="2724227" cy="535941"/>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p>
            <a:pPr/>
            <a:r>
              <a:t>    Group Leader</a:t>
            </a:r>
          </a:p>
        </p:txBody>
      </p:sp>
      <p:sp>
        <p:nvSpPr>
          <p:cNvPr id="213" name="Rahul S"/>
          <p:cNvSpPr txBox="1"/>
          <p:nvPr/>
        </p:nvSpPr>
        <p:spPr>
          <a:xfrm>
            <a:off x="18668507" y="5380920"/>
            <a:ext cx="1330580" cy="535941"/>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p>
            <a:pPr/>
            <a:r>
              <a:t>Rahul S</a:t>
            </a:r>
          </a:p>
        </p:txBody>
      </p:sp>
      <p:sp>
        <p:nvSpPr>
          <p:cNvPr id="214" name="Ayush Verma"/>
          <p:cNvSpPr txBox="1"/>
          <p:nvPr/>
        </p:nvSpPr>
        <p:spPr>
          <a:xfrm>
            <a:off x="11653916" y="10978039"/>
            <a:ext cx="2256487" cy="535941"/>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p>
            <a:pPr/>
            <a:r>
              <a:t>Ayush Verma</a:t>
            </a:r>
          </a:p>
        </p:txBody>
      </p:sp>
      <p:sp>
        <p:nvSpPr>
          <p:cNvPr id="215" name="Naman Singh"/>
          <p:cNvSpPr txBox="1"/>
          <p:nvPr/>
        </p:nvSpPr>
        <p:spPr>
          <a:xfrm>
            <a:off x="18397562" y="10978039"/>
            <a:ext cx="2289633" cy="535941"/>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p>
            <a:pPr/>
            <a:r>
              <a:t>Naman Singh</a:t>
            </a:r>
          </a:p>
        </p:txBody>
      </p:sp>
      <p:sp>
        <p:nvSpPr>
          <p:cNvPr id="216" name="Amit Balyan"/>
          <p:cNvSpPr txBox="1"/>
          <p:nvPr/>
        </p:nvSpPr>
        <p:spPr>
          <a:xfrm>
            <a:off x="3284308" y="7719433"/>
            <a:ext cx="2046555" cy="535941"/>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p>
            <a:pPr/>
            <a:r>
              <a:t>Amit Balyan</a:t>
            </a:r>
          </a:p>
        </p:txBody>
      </p:sp>
      <p:sp>
        <p:nvSpPr>
          <p:cNvPr id="217" name="SME/Mentor"/>
          <p:cNvSpPr txBox="1"/>
          <p:nvPr/>
        </p:nvSpPr>
        <p:spPr>
          <a:xfrm>
            <a:off x="3252266" y="8237847"/>
            <a:ext cx="2110639" cy="535941"/>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p>
            <a:pPr/>
            <a:r>
              <a:t>SME/Mentor</a:t>
            </a:r>
          </a:p>
        </p:txBody>
      </p:sp>
      <p:pic>
        <p:nvPicPr>
          <p:cNvPr id="218" name="126327.png" descr="126327.png"/>
          <p:cNvPicPr>
            <a:picLocks noChangeAspect="1"/>
          </p:cNvPicPr>
          <p:nvPr/>
        </p:nvPicPr>
        <p:blipFill>
          <a:blip r:embed="rId2">
            <a:extLst/>
          </a:blip>
          <a:stretch>
            <a:fillRect/>
          </a:stretch>
        </p:blipFill>
        <p:spPr>
          <a:xfrm>
            <a:off x="2630566" y="3501317"/>
            <a:ext cx="3354039" cy="3354039"/>
          </a:xfrm>
          <a:prstGeom prst="rect">
            <a:avLst/>
          </a:prstGeom>
          <a:ln w="12700">
            <a:miter lim="400000"/>
          </a:ln>
        </p:spPr>
      </p:pic>
      <p:pic>
        <p:nvPicPr>
          <p:cNvPr id="219" name="126327.png" descr="126327.png"/>
          <p:cNvPicPr>
            <a:picLocks noChangeAspect="1"/>
          </p:cNvPicPr>
          <p:nvPr/>
        </p:nvPicPr>
        <p:blipFill>
          <a:blip r:embed="rId2">
            <a:extLst/>
          </a:blip>
          <a:stretch>
            <a:fillRect/>
          </a:stretch>
        </p:blipFill>
        <p:spPr>
          <a:xfrm>
            <a:off x="17566794" y="1784307"/>
            <a:ext cx="3227836" cy="3227836"/>
          </a:xfrm>
          <a:prstGeom prst="rect">
            <a:avLst/>
          </a:prstGeom>
          <a:ln w="12700">
            <a:miter lim="400000"/>
          </a:ln>
        </p:spPr>
      </p:pic>
      <p:pic>
        <p:nvPicPr>
          <p:cNvPr id="220" name="126327.png" descr="126327.png"/>
          <p:cNvPicPr>
            <a:picLocks noChangeAspect="1"/>
          </p:cNvPicPr>
          <p:nvPr/>
        </p:nvPicPr>
        <p:blipFill>
          <a:blip r:embed="rId2">
            <a:extLst/>
          </a:blip>
          <a:stretch>
            <a:fillRect/>
          </a:stretch>
        </p:blipFill>
        <p:spPr>
          <a:xfrm>
            <a:off x="11105140" y="7362070"/>
            <a:ext cx="3354039" cy="3354038"/>
          </a:xfrm>
          <a:prstGeom prst="rect">
            <a:avLst/>
          </a:prstGeom>
          <a:ln w="12700">
            <a:miter lim="400000"/>
          </a:ln>
        </p:spPr>
      </p:pic>
      <p:pic>
        <p:nvPicPr>
          <p:cNvPr id="221" name="126327.png" descr="126327.png"/>
          <p:cNvPicPr>
            <a:picLocks noChangeAspect="1"/>
          </p:cNvPicPr>
          <p:nvPr/>
        </p:nvPicPr>
        <p:blipFill>
          <a:blip r:embed="rId2">
            <a:extLst/>
          </a:blip>
          <a:stretch>
            <a:fillRect/>
          </a:stretch>
        </p:blipFill>
        <p:spPr>
          <a:xfrm>
            <a:off x="17503693" y="7156804"/>
            <a:ext cx="3354038" cy="3354039"/>
          </a:xfrm>
          <a:prstGeom prst="rect">
            <a:avLst/>
          </a:prstGeom>
          <a:ln w="12700">
            <a:miter lim="400000"/>
          </a:ln>
        </p:spPr>
      </p:pic>
      <p:pic>
        <p:nvPicPr>
          <p:cNvPr id="222" name="businesswoman-female-icon-19.png" descr="businesswoman-female-icon-19.png"/>
          <p:cNvPicPr>
            <a:picLocks noChangeAspect="1"/>
          </p:cNvPicPr>
          <p:nvPr/>
        </p:nvPicPr>
        <p:blipFill>
          <a:blip r:embed="rId3">
            <a:extLst/>
          </a:blip>
          <a:stretch>
            <a:fillRect/>
          </a:stretch>
        </p:blipFill>
        <p:spPr>
          <a:xfrm>
            <a:off x="11108118" y="1492043"/>
            <a:ext cx="3348083" cy="3348082"/>
          </a:xfrm>
          <a:prstGeom prst="rect">
            <a:avLst/>
          </a:prstGeom>
          <a:ln w="12700">
            <a:miter lim="400000"/>
          </a:ln>
        </p:spPr>
      </p:pic>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24" name="Image" descr="Image"/>
          <p:cNvPicPr>
            <a:picLocks noChangeAspect="1"/>
          </p:cNvPicPr>
          <p:nvPr/>
        </p:nvPicPr>
        <p:blipFill>
          <a:blip r:embed="rId2">
            <a:extLst/>
          </a:blip>
          <a:stretch>
            <a:fillRect/>
          </a:stretch>
        </p:blipFill>
        <p:spPr>
          <a:xfrm>
            <a:off x="10863729" y="3105149"/>
            <a:ext cx="11836401" cy="7505701"/>
          </a:xfrm>
          <a:prstGeom prst="rect">
            <a:avLst/>
          </a:prstGeom>
          <a:ln w="12700">
            <a:miter lim="400000"/>
          </a:ln>
        </p:spPr>
      </p:pic>
      <p:sp>
        <p:nvSpPr>
          <p:cNvPr id="225" name="Project Goal"/>
          <p:cNvSpPr txBox="1"/>
          <p:nvPr/>
        </p:nvSpPr>
        <p:spPr>
          <a:xfrm>
            <a:off x="1999807" y="5248791"/>
            <a:ext cx="7498081" cy="1996441"/>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defRPr sz="10000">
                <a:latin typeface="+mn-lt"/>
                <a:ea typeface="+mn-ea"/>
                <a:cs typeface="+mn-cs"/>
                <a:sym typeface="Canela Bold"/>
              </a:defRPr>
            </a:lvl1pPr>
          </a:lstStyle>
          <a:p>
            <a:pPr/>
            <a:r>
              <a:t> Project Goal</a:t>
            </a: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27" name="Image" descr="Image"/>
          <p:cNvPicPr>
            <a:picLocks noChangeAspect="1"/>
          </p:cNvPicPr>
          <p:nvPr/>
        </p:nvPicPr>
        <p:blipFill>
          <a:blip r:embed="rId2">
            <a:extLst/>
          </a:blip>
          <a:stretch>
            <a:fillRect/>
          </a:stretch>
        </p:blipFill>
        <p:spPr>
          <a:xfrm>
            <a:off x="14395106" y="2547362"/>
            <a:ext cx="8702271" cy="9679875"/>
          </a:xfrm>
          <a:prstGeom prst="rect">
            <a:avLst/>
          </a:prstGeom>
          <a:ln w="12700">
            <a:miter lim="400000"/>
          </a:ln>
        </p:spPr>
      </p:pic>
      <p:sp>
        <p:nvSpPr>
          <p:cNvPr id="228" name="Our Vision"/>
          <p:cNvSpPr txBox="1"/>
          <p:nvPr/>
        </p:nvSpPr>
        <p:spPr>
          <a:xfrm>
            <a:off x="5975192" y="749693"/>
            <a:ext cx="9448682" cy="19964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defRPr sz="10000">
                <a:latin typeface="+mn-lt"/>
                <a:ea typeface="+mn-ea"/>
                <a:cs typeface="+mn-cs"/>
                <a:sym typeface="Canela Bold"/>
              </a:defRPr>
            </a:lvl1pPr>
          </a:lstStyle>
          <a:p>
            <a:pPr/>
            <a:r>
              <a:t>Our Vision</a:t>
            </a:r>
          </a:p>
        </p:txBody>
      </p:sp>
      <p:sp>
        <p:nvSpPr>
          <p:cNvPr id="229" name="To design a Gym Management System using full stack development and technologies, where the gym owner can enlist their gym centres and customer can view the gyms and book slots."/>
          <p:cNvSpPr txBox="1"/>
          <p:nvPr/>
        </p:nvSpPr>
        <p:spPr>
          <a:xfrm>
            <a:off x="1215367" y="5030470"/>
            <a:ext cx="12654710" cy="365506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p>
            <a:pPr>
              <a:defRPr sz="5000"/>
            </a:pPr>
            <a:r>
              <a:t>To design a </a:t>
            </a:r>
            <a:r>
              <a:rPr b="1">
                <a:latin typeface="Proxima Nova"/>
                <a:ea typeface="Proxima Nova"/>
                <a:cs typeface="Proxima Nova"/>
                <a:sym typeface="Proxima Nova"/>
              </a:rPr>
              <a:t>Gym Management System </a:t>
            </a:r>
            <a:r>
              <a:t>using full stack development and technologies, where the gym owner can enlist their gym centres and customer can view the gyms and book slots.</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1" name="Engineering Practices"/>
          <p:cNvSpPr txBox="1"/>
          <p:nvPr>
            <p:ph type="title"/>
          </p:nvPr>
        </p:nvSpPr>
        <p:spPr>
          <a:xfrm>
            <a:off x="1041327" y="5517920"/>
            <a:ext cx="11852993" cy="1377023"/>
          </a:xfrm>
          <a:prstGeom prst="rect">
            <a:avLst/>
          </a:prstGeom>
        </p:spPr>
        <p:txBody>
          <a:bodyPr/>
          <a:lstStyle>
            <a:lvl1pPr defTabSz="660400">
              <a:defRPr sz="6560"/>
            </a:lvl1pPr>
          </a:lstStyle>
          <a:p>
            <a:pPr/>
            <a:r>
              <a:t>Engineering Practices</a:t>
            </a:r>
          </a:p>
        </p:txBody>
      </p:sp>
      <p:pic>
        <p:nvPicPr>
          <p:cNvPr id="232" name="Image" descr="Image"/>
          <p:cNvPicPr>
            <a:picLocks noChangeAspect="1"/>
          </p:cNvPicPr>
          <p:nvPr/>
        </p:nvPicPr>
        <p:blipFill>
          <a:blip r:embed="rId2">
            <a:extLst/>
          </a:blip>
          <a:stretch>
            <a:fillRect/>
          </a:stretch>
        </p:blipFill>
        <p:spPr>
          <a:xfrm>
            <a:off x="11218276" y="2689695"/>
            <a:ext cx="11908413" cy="7705443"/>
          </a:xfrm>
          <a:prstGeom prst="rect">
            <a:avLst/>
          </a:prstGeom>
          <a:ln w="12700">
            <a:miter lim="400000"/>
          </a:ln>
        </p:spPr>
      </p:pic>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4" name="Problem Statement"/>
          <p:cNvSpPr txBox="1"/>
          <p:nvPr>
            <p:ph type="title"/>
          </p:nvPr>
        </p:nvSpPr>
        <p:spPr>
          <a:xfrm>
            <a:off x="1802014" y="1640061"/>
            <a:ext cx="9601349" cy="1376314"/>
          </a:xfrm>
          <a:prstGeom prst="rect">
            <a:avLst/>
          </a:prstGeom>
        </p:spPr>
        <p:txBody>
          <a:bodyPr/>
          <a:lstStyle>
            <a:lvl1pPr defTabSz="660400">
              <a:defRPr sz="6560"/>
            </a:lvl1pPr>
          </a:lstStyle>
          <a:p>
            <a:pPr/>
            <a:r>
              <a:t>Problem Statement</a:t>
            </a:r>
          </a:p>
        </p:txBody>
      </p:sp>
      <p:sp>
        <p:nvSpPr>
          <p:cNvPr id="235" name="Design a UI and a backend system for a new enterprise application that Flipkart is launching, FlipFit. Flipkart is partnering up with gyms across Bangalore to enter into the fitness space. For the Beta launch the requirements are as follows:…"/>
          <p:cNvSpPr txBox="1"/>
          <p:nvPr>
            <p:ph type="body" sz="half" idx="1"/>
          </p:nvPr>
        </p:nvSpPr>
        <p:spPr>
          <a:xfrm>
            <a:off x="1802037" y="3313389"/>
            <a:ext cx="9596832" cy="8850833"/>
          </a:xfrm>
          <a:prstGeom prst="rect">
            <a:avLst/>
          </a:prstGeom>
        </p:spPr>
        <p:txBody>
          <a:bodyPr/>
          <a:lstStyle/>
          <a:p>
            <a:pPr marL="0" indent="0" defTabSz="342900">
              <a:lnSpc>
                <a:spcPct val="100000"/>
              </a:lnSpc>
              <a:spcBef>
                <a:spcPts val="0"/>
              </a:spcBef>
              <a:buSzTx/>
              <a:buNone/>
              <a:defRPr sz="2250">
                <a:latin typeface="Arial"/>
                <a:ea typeface="Arial"/>
                <a:cs typeface="Arial"/>
                <a:sym typeface="Arial"/>
              </a:defRPr>
            </a:pPr>
            <a:r>
              <a:t>Design a UI and a backend system for a new enterprise application that Flipkart is launching, FlipFit.</a:t>
            </a:r>
            <a:br/>
            <a:r>
              <a:t>Flipkart is partnering up with gyms across Bangalore to enter into the fitness space. For the Beta launch the requirements are as follows:</a:t>
            </a:r>
            <a:br/>
            <a:endParaRPr>
              <a:latin typeface="Times Roman"/>
              <a:ea typeface="Times Roman"/>
              <a:cs typeface="Times Roman"/>
              <a:sym typeface="Times Roman"/>
            </a:endParaRPr>
          </a:p>
          <a:p>
            <a:pPr marL="342900" indent="-238125" defTabSz="342900">
              <a:lnSpc>
                <a:spcPct val="100000"/>
              </a:lnSpc>
              <a:spcBef>
                <a:spcPts val="0"/>
              </a:spcBef>
              <a:buFont typeface="Arial"/>
              <a:defRPr sz="2250">
                <a:latin typeface="Arial"/>
                <a:ea typeface="Arial"/>
                <a:cs typeface="Arial"/>
                <a:sym typeface="Arial"/>
              </a:defRPr>
            </a:pPr>
            <a:r>
              <a:t>There are multiple centers in Bangalore.</a:t>
            </a:r>
          </a:p>
          <a:p>
            <a:pPr marL="342900" indent="-238125" defTabSz="342900">
              <a:lnSpc>
                <a:spcPct val="100000"/>
              </a:lnSpc>
              <a:spcBef>
                <a:spcPts val="0"/>
              </a:spcBef>
              <a:buFont typeface="Arial"/>
              <a:defRPr sz="2250">
                <a:latin typeface="Arial"/>
                <a:ea typeface="Arial"/>
                <a:cs typeface="Arial"/>
                <a:sym typeface="Arial"/>
              </a:defRPr>
            </a:pPr>
            <a:r>
              <a:t>Each center has </a:t>
            </a:r>
            <a:r>
              <a:rPr b="1"/>
              <a:t>n slots of an hour each</a:t>
            </a:r>
            <a:r>
              <a:t>. For eg the Bellandur center has only 6 slots - 3 in the morning of </a:t>
            </a:r>
            <a:r>
              <a:rPr b="1"/>
              <a:t>an hour each</a:t>
            </a:r>
            <a:r>
              <a:t> from </a:t>
            </a:r>
            <a:r>
              <a:rPr b="1"/>
              <a:t>6 am to 9 am</a:t>
            </a:r>
            <a:r>
              <a:t> and similarly 3 in the evening from</a:t>
            </a:r>
            <a:r>
              <a:rPr b="1"/>
              <a:t> 6 pm to 9 pm. </a:t>
            </a:r>
          </a:p>
          <a:p>
            <a:pPr marL="342900" indent="-238125" defTabSz="342900">
              <a:lnSpc>
                <a:spcPct val="100000"/>
              </a:lnSpc>
              <a:spcBef>
                <a:spcPts val="0"/>
              </a:spcBef>
              <a:buFont typeface="Arial"/>
              <a:defRPr sz="2250">
                <a:latin typeface="Arial"/>
                <a:ea typeface="Arial"/>
                <a:cs typeface="Arial"/>
                <a:sym typeface="Arial"/>
              </a:defRPr>
            </a:pPr>
            <a:r>
              <a:t>The number of seats at each time-slot for a given center is fixed.</a:t>
            </a:r>
          </a:p>
          <a:p>
            <a:pPr marL="342900" indent="-238125" defTabSz="342900">
              <a:lnSpc>
                <a:spcPct val="100000"/>
              </a:lnSpc>
              <a:spcBef>
                <a:spcPts val="0"/>
              </a:spcBef>
              <a:buFont typeface="Arial"/>
              <a:defRPr sz="2250">
                <a:latin typeface="Arial"/>
                <a:ea typeface="Arial"/>
                <a:cs typeface="Arial"/>
                <a:sym typeface="Arial"/>
              </a:defRPr>
            </a:pPr>
            <a:r>
              <a:t>For simplicity’s sake you can assume that the slot info will be entered by the Admin only once.</a:t>
            </a:r>
          </a:p>
          <a:p>
            <a:pPr marL="342900" indent="-238125" defTabSz="342900">
              <a:lnSpc>
                <a:spcPct val="100000"/>
              </a:lnSpc>
              <a:spcBef>
                <a:spcPts val="0"/>
              </a:spcBef>
              <a:buFont typeface="Arial"/>
              <a:defRPr sz="2250">
                <a:latin typeface="Arial"/>
                <a:ea typeface="Arial"/>
                <a:cs typeface="Arial"/>
                <a:sym typeface="Arial"/>
              </a:defRPr>
            </a:pPr>
            <a:r>
              <a:t>User can perform the following operations:</a:t>
            </a:r>
          </a:p>
          <a:p>
            <a:pPr marL="342900" indent="-238125" defTabSz="342900">
              <a:lnSpc>
                <a:spcPct val="100000"/>
              </a:lnSpc>
              <a:spcBef>
                <a:spcPts val="0"/>
              </a:spcBef>
              <a:buFont typeface="Arial"/>
              <a:defRPr sz="2250">
                <a:latin typeface="Arial"/>
                <a:ea typeface="Arial"/>
                <a:cs typeface="Arial"/>
                <a:sym typeface="Arial"/>
              </a:defRPr>
            </a:pPr>
            <a:r>
              <a:t>Register onto the platform</a:t>
            </a:r>
          </a:p>
          <a:p>
            <a:pPr marL="342900" indent="-238125" defTabSz="342900">
              <a:lnSpc>
                <a:spcPct val="100000"/>
              </a:lnSpc>
              <a:spcBef>
                <a:spcPts val="0"/>
              </a:spcBef>
              <a:buFont typeface="Arial"/>
              <a:defRPr sz="2250">
                <a:latin typeface="Arial"/>
                <a:ea typeface="Arial"/>
                <a:cs typeface="Arial"/>
                <a:sym typeface="Arial"/>
              </a:defRPr>
            </a:pPr>
            <a:r>
              <a:t>View the gym's availability/unavailability for a particular day and slot at a center</a:t>
            </a:r>
          </a:p>
          <a:p>
            <a:pPr marL="342900" indent="-238125" defTabSz="342900">
              <a:lnSpc>
                <a:spcPct val="100000"/>
              </a:lnSpc>
              <a:spcBef>
                <a:spcPts val="0"/>
              </a:spcBef>
              <a:buFont typeface="Arial"/>
              <a:defRPr sz="2250">
                <a:latin typeface="Arial"/>
                <a:ea typeface="Arial"/>
                <a:cs typeface="Arial"/>
                <a:sym typeface="Arial"/>
              </a:defRPr>
            </a:pPr>
            <a:r>
              <a:t>Book a workout for a user if seats are available in that time slot at that center</a:t>
            </a:r>
          </a:p>
          <a:p>
            <a:pPr marL="0" indent="0" defTabSz="342900">
              <a:lnSpc>
                <a:spcPct val="100000"/>
              </a:lnSpc>
              <a:spcBef>
                <a:spcPts val="400"/>
              </a:spcBef>
              <a:buSzTx/>
              <a:buNone/>
              <a:defRPr sz="2250">
                <a:solidFill>
                  <a:srgbClr val="666666"/>
                </a:solidFill>
                <a:latin typeface="Arial"/>
                <a:ea typeface="Arial"/>
                <a:cs typeface="Arial"/>
                <a:sym typeface="Arial"/>
              </a:defRPr>
            </a:pPr>
            <a:r>
              <a:t>User stories:</a:t>
            </a:r>
            <a:endParaRPr b="1">
              <a:solidFill>
                <a:srgbClr val="000000"/>
              </a:solidFill>
              <a:latin typeface="Times Roman"/>
              <a:ea typeface="Times Roman"/>
              <a:cs typeface="Times Roman"/>
              <a:sym typeface="Times Roman"/>
            </a:endParaRPr>
          </a:p>
          <a:p>
            <a:pPr marL="342900" indent="-238125" defTabSz="342900">
              <a:lnSpc>
                <a:spcPct val="100000"/>
              </a:lnSpc>
              <a:spcBef>
                <a:spcPts val="0"/>
              </a:spcBef>
              <a:buFont typeface="Arial"/>
              <a:buAutoNum type="arabicPeriod" startAt="1"/>
              <a:defRPr sz="2250">
                <a:latin typeface="Arial"/>
                <a:ea typeface="Arial"/>
                <a:cs typeface="Arial"/>
                <a:sym typeface="Arial"/>
              </a:defRPr>
            </a:pPr>
            <a:r>
              <a:t>View all centers will details for a given city</a:t>
            </a:r>
          </a:p>
          <a:p>
            <a:pPr marL="342900" indent="-238125" defTabSz="342900">
              <a:lnSpc>
                <a:spcPct val="100000"/>
              </a:lnSpc>
              <a:spcBef>
                <a:spcPts val="0"/>
              </a:spcBef>
              <a:buFont typeface="Arial"/>
              <a:buAutoNum type="arabicPeriod" startAt="1"/>
              <a:defRPr sz="2250">
                <a:latin typeface="Arial"/>
                <a:ea typeface="Arial"/>
                <a:cs typeface="Arial"/>
                <a:sym typeface="Arial"/>
              </a:defRPr>
            </a:pPr>
            <a:r>
              <a:t>Successfully book a slot by a user in a center in a particular slot</a:t>
            </a:r>
          </a:p>
          <a:p>
            <a:pPr marL="342900" indent="-238125" defTabSz="342900">
              <a:lnSpc>
                <a:spcPct val="100000"/>
              </a:lnSpc>
              <a:spcBef>
                <a:spcPts val="0"/>
              </a:spcBef>
              <a:buFont typeface="Arial"/>
              <a:buAutoNum type="arabicPeriod" startAt="1"/>
              <a:defRPr sz="2250">
                <a:latin typeface="Arial"/>
                <a:ea typeface="Arial"/>
                <a:cs typeface="Arial"/>
                <a:sym typeface="Arial"/>
              </a:defRPr>
            </a:pPr>
            <a:r>
              <a:t>If user books another gym in the same slot, the old booking should be removed</a:t>
            </a:r>
          </a:p>
          <a:p>
            <a:pPr marL="342900" indent="-238125" defTabSz="342900">
              <a:lnSpc>
                <a:spcPct val="100000"/>
              </a:lnSpc>
              <a:spcBef>
                <a:spcPts val="0"/>
              </a:spcBef>
              <a:buFont typeface="Arial"/>
              <a:buAutoNum type="arabicPeriod" startAt="1"/>
              <a:defRPr sz="2250">
                <a:latin typeface="Arial"/>
                <a:ea typeface="Arial"/>
                <a:cs typeface="Arial"/>
                <a:sym typeface="Arial"/>
              </a:defRPr>
            </a:pPr>
            <a:r>
              <a:t>If a user books a slot which is already booked by another user, an error should be shown</a:t>
            </a:r>
          </a:p>
          <a:p>
            <a:pPr marL="342900" indent="-238125" defTabSz="342900">
              <a:lnSpc>
                <a:spcPct val="100000"/>
              </a:lnSpc>
              <a:spcBef>
                <a:spcPts val="0"/>
              </a:spcBef>
              <a:buFont typeface="Arial"/>
              <a:buAutoNum type="arabicPeriod" startAt="1"/>
              <a:defRPr sz="2250">
                <a:latin typeface="Arial"/>
                <a:ea typeface="Arial"/>
                <a:cs typeface="Arial"/>
                <a:sym typeface="Arial"/>
              </a:defRPr>
            </a:pPr>
            <a:r>
              <a:t>Ensure that there is no scenario where we are over booking.</a:t>
            </a:r>
          </a:p>
        </p:txBody>
      </p:sp>
      <p:pic>
        <p:nvPicPr>
          <p:cNvPr id="236" name="950607c6-3122-43f5-bd2e-ca1449e1b328 (1).png" descr="950607c6-3122-43f5-bd2e-ca1449e1b328 (1).png"/>
          <p:cNvPicPr>
            <a:picLocks noChangeAspect="1"/>
          </p:cNvPicPr>
          <p:nvPr/>
        </p:nvPicPr>
        <p:blipFill>
          <a:blip r:embed="rId2">
            <a:extLst/>
          </a:blip>
          <a:stretch>
            <a:fillRect/>
          </a:stretch>
        </p:blipFill>
        <p:spPr>
          <a:xfrm>
            <a:off x="12203968" y="776755"/>
            <a:ext cx="12162490" cy="12162490"/>
          </a:xfrm>
          <a:prstGeom prst="rect">
            <a:avLst/>
          </a:prstGeom>
          <a:ln w="12700">
            <a:miter lim="400000"/>
          </a:ln>
        </p:spPr>
      </p:pic>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38" name="Picture 6" descr="Picture 6"/>
          <p:cNvPicPr>
            <a:picLocks noChangeAspect="1"/>
          </p:cNvPicPr>
          <p:nvPr/>
        </p:nvPicPr>
        <p:blipFill>
          <a:blip r:embed="rId2">
            <a:extLst/>
          </a:blip>
          <a:stretch>
            <a:fillRect/>
          </a:stretch>
        </p:blipFill>
        <p:spPr>
          <a:xfrm>
            <a:off x="3116020" y="1086466"/>
            <a:ext cx="19362759" cy="11190409"/>
          </a:xfrm>
          <a:prstGeom prst="rect">
            <a:avLst/>
          </a:prstGeom>
          <a:ln w="12700">
            <a:miter lim="400000"/>
          </a:ln>
        </p:spPr>
      </p:pic>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40" name="Image" descr="Image"/>
          <p:cNvPicPr>
            <a:picLocks noChangeAspect="1"/>
          </p:cNvPicPr>
          <p:nvPr/>
        </p:nvPicPr>
        <p:blipFill>
          <a:blip r:embed="rId2">
            <a:extLst/>
          </a:blip>
          <a:stretch>
            <a:fillRect/>
          </a:stretch>
        </p:blipFill>
        <p:spPr>
          <a:xfrm>
            <a:off x="8839790" y="2088360"/>
            <a:ext cx="14142730" cy="9539280"/>
          </a:xfrm>
          <a:prstGeom prst="rect">
            <a:avLst/>
          </a:prstGeom>
          <a:ln w="12700">
            <a:miter lim="400000"/>
          </a:ln>
        </p:spPr>
      </p:pic>
      <p:sp>
        <p:nvSpPr>
          <p:cNvPr id="241" name="Tech Stack"/>
          <p:cNvSpPr txBox="1"/>
          <p:nvPr>
            <p:ph type="body" sz="quarter" idx="1"/>
          </p:nvPr>
        </p:nvSpPr>
        <p:spPr>
          <a:xfrm>
            <a:off x="76315" y="5521031"/>
            <a:ext cx="9068973" cy="2129713"/>
          </a:xfrm>
          <a:prstGeom prst="rect">
            <a:avLst/>
          </a:prstGeom>
        </p:spPr>
        <p:txBody>
          <a:bodyPr/>
          <a:lstStyle>
            <a:lvl1pPr defTabSz="734694">
              <a:defRPr sz="10680">
                <a:latin typeface="+mn-lt"/>
                <a:ea typeface="+mn-ea"/>
                <a:cs typeface="+mn-cs"/>
                <a:sym typeface="Canela Bold"/>
              </a:defRPr>
            </a:lvl1pPr>
          </a:lstStyle>
          <a:p>
            <a:pPr/>
            <a:r>
              <a:t>Tech Stack</a:t>
            </a:r>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245" name="Rectangle 14"/>
          <p:cNvGrpSpPr/>
          <p:nvPr/>
        </p:nvGrpSpPr>
        <p:grpSpPr>
          <a:xfrm>
            <a:off x="2395418" y="973967"/>
            <a:ext cx="6408921" cy="2767489"/>
            <a:chOff x="0" y="0"/>
            <a:chExt cx="6408920" cy="2767488"/>
          </a:xfrm>
        </p:grpSpPr>
        <p:sp>
          <p:nvSpPr>
            <p:cNvPr id="243" name="Rectangle"/>
            <p:cNvSpPr/>
            <p:nvPr/>
          </p:nvSpPr>
          <p:spPr>
            <a:xfrm>
              <a:off x="-1" y="0"/>
              <a:ext cx="6408922" cy="2767489"/>
            </a:xfrm>
            <a:prstGeom prst="rect">
              <a:avLst/>
            </a:prstGeom>
            <a:solidFill>
              <a:srgbClr val="079FFF"/>
            </a:solidFill>
            <a:ln w="12700" cap="flat">
              <a:noFill/>
              <a:miter lim="400000"/>
            </a:ln>
            <a:effectLst/>
          </p:spPr>
          <p:txBody>
            <a:bodyPr wrap="square" lIns="45719" tIns="45719" rIns="45719" bIns="45719" numCol="1" anchor="ctr">
              <a:noAutofit/>
            </a:bodyPr>
            <a:lstStyle/>
            <a:p>
              <a:pPr defTabSz="914400">
                <a:lnSpc>
                  <a:spcPct val="100000"/>
                </a:lnSpc>
                <a:spcBef>
                  <a:spcPts val="0"/>
                </a:spcBef>
                <a:defRPr sz="1800">
                  <a:solidFill>
                    <a:srgbClr val="FFFFFF"/>
                  </a:solidFill>
                  <a:latin typeface="Futura Next Book"/>
                  <a:ea typeface="Futura Next Book"/>
                  <a:cs typeface="Futura Next Book"/>
                  <a:sym typeface="Futura Next Book"/>
                </a:defRPr>
              </a:pPr>
            </a:p>
          </p:txBody>
        </p:sp>
        <p:sp>
          <p:nvSpPr>
            <p:cNvPr id="244" name="Backend"/>
            <p:cNvSpPr txBox="1"/>
            <p:nvPr/>
          </p:nvSpPr>
          <p:spPr>
            <a:xfrm>
              <a:off x="133519" y="619717"/>
              <a:ext cx="6141883" cy="152805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noAutofit/>
            </a:bodyPr>
            <a:lstStyle>
              <a:lvl1pPr defTabSz="914400">
                <a:lnSpc>
                  <a:spcPct val="100000"/>
                </a:lnSpc>
                <a:spcBef>
                  <a:spcPts val="0"/>
                </a:spcBef>
                <a:defRPr sz="2800">
                  <a:solidFill>
                    <a:srgbClr val="FFFFFF"/>
                  </a:solidFill>
                  <a:latin typeface="Futura Next Book"/>
                  <a:ea typeface="Futura Next Book"/>
                  <a:cs typeface="Futura Next Book"/>
                  <a:sym typeface="Futura Next Book"/>
                </a:defRPr>
              </a:lvl1pPr>
            </a:lstStyle>
            <a:p>
              <a:pPr/>
              <a:r>
                <a:t>Backend</a:t>
              </a:r>
            </a:p>
          </p:txBody>
        </p:sp>
      </p:grpSp>
      <p:grpSp>
        <p:nvGrpSpPr>
          <p:cNvPr id="248" name="Rectangle 32"/>
          <p:cNvGrpSpPr/>
          <p:nvPr/>
        </p:nvGrpSpPr>
        <p:grpSpPr>
          <a:xfrm>
            <a:off x="2353201" y="3671606"/>
            <a:ext cx="6493354" cy="1097258"/>
            <a:chOff x="0" y="0"/>
            <a:chExt cx="6493352" cy="1097256"/>
          </a:xfrm>
        </p:grpSpPr>
        <p:sp>
          <p:nvSpPr>
            <p:cNvPr id="246" name="Rectangle"/>
            <p:cNvSpPr/>
            <p:nvPr/>
          </p:nvSpPr>
          <p:spPr>
            <a:xfrm flipH="1">
              <a:off x="0" y="179688"/>
              <a:ext cx="6493353" cy="737880"/>
            </a:xfrm>
            <a:prstGeom prst="rect">
              <a:avLst/>
            </a:prstGeom>
            <a:solidFill>
              <a:srgbClr val="808080"/>
            </a:solidFill>
            <a:ln w="12700" cap="flat">
              <a:noFill/>
              <a:miter lim="400000"/>
            </a:ln>
            <a:effectLst/>
          </p:spPr>
          <p:txBody>
            <a:bodyPr wrap="square" lIns="45719" tIns="45719" rIns="45719" bIns="45719" numCol="1" anchor="ctr">
              <a:noAutofit/>
            </a:bodyPr>
            <a:lstStyle/>
            <a:p>
              <a:pPr defTabSz="914400">
                <a:lnSpc>
                  <a:spcPct val="100000"/>
                </a:lnSpc>
                <a:spcBef>
                  <a:spcPts val="0"/>
                </a:spcBef>
                <a:defRPr sz="1800">
                  <a:solidFill>
                    <a:srgbClr val="FFFFFF"/>
                  </a:solidFill>
                  <a:latin typeface="Futura Next Book"/>
                  <a:ea typeface="Futura Next Book"/>
                  <a:cs typeface="Futura Next Book"/>
                  <a:sym typeface="Futura Next Book"/>
                </a:defRPr>
              </a:pPr>
            </a:p>
          </p:txBody>
        </p:sp>
        <p:sp>
          <p:nvSpPr>
            <p:cNvPr id="247" name="Core Language"/>
            <p:cNvSpPr txBox="1"/>
            <p:nvPr/>
          </p:nvSpPr>
          <p:spPr>
            <a:xfrm>
              <a:off x="135278" y="0"/>
              <a:ext cx="6222797" cy="109725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noAutofit/>
            </a:bodyPr>
            <a:lstStyle>
              <a:lvl1pPr defTabSz="914400">
                <a:lnSpc>
                  <a:spcPct val="100000"/>
                </a:lnSpc>
                <a:spcBef>
                  <a:spcPts val="0"/>
                </a:spcBef>
                <a:defRPr sz="1800">
                  <a:solidFill>
                    <a:srgbClr val="FFFFFF"/>
                  </a:solidFill>
                  <a:latin typeface="Futura Next Book"/>
                  <a:ea typeface="Futura Next Book"/>
                  <a:cs typeface="Futura Next Book"/>
                  <a:sym typeface="Futura Next Book"/>
                </a:defRPr>
              </a:lvl1pPr>
            </a:lstStyle>
            <a:p>
              <a:pPr/>
              <a:r>
                <a:t>Core Language</a:t>
              </a:r>
            </a:p>
          </p:txBody>
        </p:sp>
      </p:grpSp>
      <p:pic>
        <p:nvPicPr>
          <p:cNvPr id="249" name="Picture 44" descr="Picture 44"/>
          <p:cNvPicPr>
            <a:picLocks noChangeAspect="1"/>
          </p:cNvPicPr>
          <p:nvPr/>
        </p:nvPicPr>
        <p:blipFill>
          <a:blip r:embed="rId2">
            <a:extLst/>
          </a:blip>
          <a:stretch>
            <a:fillRect/>
          </a:stretch>
        </p:blipFill>
        <p:spPr>
          <a:xfrm>
            <a:off x="5001467" y="4670665"/>
            <a:ext cx="1196823" cy="1648026"/>
          </a:xfrm>
          <a:prstGeom prst="rect">
            <a:avLst/>
          </a:prstGeom>
          <a:ln w="12700">
            <a:miter lim="400000"/>
          </a:ln>
        </p:spPr>
      </p:pic>
      <p:grpSp>
        <p:nvGrpSpPr>
          <p:cNvPr id="252" name="Rectangle 33"/>
          <p:cNvGrpSpPr/>
          <p:nvPr/>
        </p:nvGrpSpPr>
        <p:grpSpPr>
          <a:xfrm>
            <a:off x="2393646" y="6224550"/>
            <a:ext cx="6412464" cy="1083589"/>
            <a:chOff x="0" y="0"/>
            <a:chExt cx="6412463" cy="1083588"/>
          </a:xfrm>
        </p:grpSpPr>
        <p:sp>
          <p:nvSpPr>
            <p:cNvPr id="250" name="Rectangle"/>
            <p:cNvSpPr/>
            <p:nvPr/>
          </p:nvSpPr>
          <p:spPr>
            <a:xfrm flipH="1">
              <a:off x="0" y="177450"/>
              <a:ext cx="6412464" cy="728688"/>
            </a:xfrm>
            <a:prstGeom prst="rect">
              <a:avLst/>
            </a:prstGeom>
            <a:solidFill>
              <a:srgbClr val="808080"/>
            </a:solidFill>
            <a:ln w="12700" cap="flat">
              <a:noFill/>
              <a:miter lim="400000"/>
            </a:ln>
            <a:effectLst/>
          </p:spPr>
          <p:txBody>
            <a:bodyPr wrap="square" lIns="45719" tIns="45719" rIns="45719" bIns="45719" numCol="1" anchor="ctr">
              <a:noAutofit/>
            </a:bodyPr>
            <a:lstStyle/>
            <a:p>
              <a:pPr defTabSz="914400">
                <a:lnSpc>
                  <a:spcPct val="100000"/>
                </a:lnSpc>
                <a:spcBef>
                  <a:spcPts val="0"/>
                </a:spcBef>
                <a:defRPr sz="1800">
                  <a:solidFill>
                    <a:srgbClr val="FFFFFF"/>
                  </a:solidFill>
                  <a:latin typeface="Futura Next Book"/>
                  <a:ea typeface="Futura Next Book"/>
                  <a:cs typeface="Futura Next Book"/>
                  <a:sym typeface="Futura Next Book"/>
                </a:defRPr>
              </a:pPr>
            </a:p>
          </p:txBody>
        </p:sp>
        <p:sp>
          <p:nvSpPr>
            <p:cNvPr id="251" name="Framework"/>
            <p:cNvSpPr txBox="1"/>
            <p:nvPr/>
          </p:nvSpPr>
          <p:spPr>
            <a:xfrm>
              <a:off x="133593" y="0"/>
              <a:ext cx="6145278" cy="108358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noAutofit/>
            </a:bodyPr>
            <a:lstStyle>
              <a:lvl1pPr defTabSz="914400">
                <a:lnSpc>
                  <a:spcPct val="100000"/>
                </a:lnSpc>
                <a:spcBef>
                  <a:spcPts val="0"/>
                </a:spcBef>
                <a:defRPr sz="1800">
                  <a:solidFill>
                    <a:srgbClr val="FFFFFF"/>
                  </a:solidFill>
                  <a:latin typeface="Futura Next Book"/>
                  <a:ea typeface="Futura Next Book"/>
                  <a:cs typeface="Futura Next Book"/>
                  <a:sym typeface="Futura Next Book"/>
                </a:defRPr>
              </a:lvl1pPr>
            </a:lstStyle>
            <a:p>
              <a:pPr/>
              <a:r>
                <a:t>Framework</a:t>
              </a:r>
            </a:p>
          </p:txBody>
        </p:sp>
      </p:grpSp>
      <p:grpSp>
        <p:nvGrpSpPr>
          <p:cNvPr id="255" name="Rectangle 16"/>
          <p:cNvGrpSpPr/>
          <p:nvPr/>
        </p:nvGrpSpPr>
        <p:grpSpPr>
          <a:xfrm>
            <a:off x="8978443" y="973967"/>
            <a:ext cx="6408921" cy="2767489"/>
            <a:chOff x="0" y="0"/>
            <a:chExt cx="6408920" cy="2767488"/>
          </a:xfrm>
        </p:grpSpPr>
        <p:sp>
          <p:nvSpPr>
            <p:cNvPr id="253" name="Rectangle"/>
            <p:cNvSpPr/>
            <p:nvPr/>
          </p:nvSpPr>
          <p:spPr>
            <a:xfrm>
              <a:off x="-1" y="0"/>
              <a:ext cx="6408922" cy="2767489"/>
            </a:xfrm>
            <a:prstGeom prst="rect">
              <a:avLst/>
            </a:prstGeom>
            <a:solidFill>
              <a:srgbClr val="FFC000"/>
            </a:solidFill>
            <a:ln w="12700" cap="flat">
              <a:noFill/>
              <a:miter lim="400000"/>
            </a:ln>
            <a:effectLst/>
          </p:spPr>
          <p:txBody>
            <a:bodyPr wrap="square" lIns="45719" tIns="45719" rIns="45719" bIns="45719" numCol="1" anchor="ctr">
              <a:noAutofit/>
            </a:bodyPr>
            <a:lstStyle/>
            <a:p>
              <a:pPr defTabSz="914400">
                <a:lnSpc>
                  <a:spcPct val="100000"/>
                </a:lnSpc>
                <a:spcBef>
                  <a:spcPts val="0"/>
                </a:spcBef>
                <a:defRPr sz="1800">
                  <a:solidFill>
                    <a:srgbClr val="FFFFFF"/>
                  </a:solidFill>
                  <a:latin typeface="Futura Next Book"/>
                  <a:ea typeface="Futura Next Book"/>
                  <a:cs typeface="Futura Next Book"/>
                  <a:sym typeface="Futura Next Book"/>
                </a:defRPr>
              </a:pPr>
            </a:p>
          </p:txBody>
        </p:sp>
        <p:sp>
          <p:nvSpPr>
            <p:cNvPr id="254" name="Data"/>
            <p:cNvSpPr txBox="1"/>
            <p:nvPr/>
          </p:nvSpPr>
          <p:spPr>
            <a:xfrm>
              <a:off x="133519" y="619717"/>
              <a:ext cx="6141883" cy="152805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noAutofit/>
            </a:bodyPr>
            <a:lstStyle>
              <a:lvl1pPr defTabSz="914400">
                <a:lnSpc>
                  <a:spcPct val="100000"/>
                </a:lnSpc>
                <a:spcBef>
                  <a:spcPts val="0"/>
                </a:spcBef>
                <a:defRPr sz="2800">
                  <a:solidFill>
                    <a:srgbClr val="FFFFFF"/>
                  </a:solidFill>
                  <a:latin typeface="Futura Next Book"/>
                  <a:ea typeface="Futura Next Book"/>
                  <a:cs typeface="Futura Next Book"/>
                  <a:sym typeface="Futura Next Book"/>
                </a:defRPr>
              </a:lvl1pPr>
            </a:lstStyle>
            <a:p>
              <a:pPr/>
              <a:r>
                <a:t>Data</a:t>
              </a:r>
            </a:p>
          </p:txBody>
        </p:sp>
      </p:grpSp>
      <p:pic>
        <p:nvPicPr>
          <p:cNvPr id="256" name="Picture 40" descr="Picture 40"/>
          <p:cNvPicPr>
            <a:picLocks noChangeAspect="1"/>
          </p:cNvPicPr>
          <p:nvPr/>
        </p:nvPicPr>
        <p:blipFill>
          <a:blip r:embed="rId3">
            <a:extLst/>
          </a:blip>
          <a:srcRect l="9305" t="12927" r="0" b="0"/>
          <a:stretch>
            <a:fillRect/>
          </a:stretch>
        </p:blipFill>
        <p:spPr>
          <a:xfrm>
            <a:off x="10791460" y="4694578"/>
            <a:ext cx="2782964" cy="1600108"/>
          </a:xfrm>
          <a:prstGeom prst="rect">
            <a:avLst/>
          </a:prstGeom>
          <a:ln w="12700">
            <a:miter lim="400000"/>
          </a:ln>
        </p:spPr>
      </p:pic>
      <p:grpSp>
        <p:nvGrpSpPr>
          <p:cNvPr id="259" name="Rectangle 54"/>
          <p:cNvGrpSpPr/>
          <p:nvPr/>
        </p:nvGrpSpPr>
        <p:grpSpPr>
          <a:xfrm>
            <a:off x="9020256" y="3685806"/>
            <a:ext cx="6325296" cy="1068859"/>
            <a:chOff x="0" y="0"/>
            <a:chExt cx="6325294" cy="1068858"/>
          </a:xfrm>
        </p:grpSpPr>
        <p:sp>
          <p:nvSpPr>
            <p:cNvPr id="257" name="Rectangle"/>
            <p:cNvSpPr/>
            <p:nvPr/>
          </p:nvSpPr>
          <p:spPr>
            <a:xfrm flipH="1">
              <a:off x="0" y="175038"/>
              <a:ext cx="6325295" cy="718782"/>
            </a:xfrm>
            <a:prstGeom prst="rect">
              <a:avLst/>
            </a:prstGeom>
            <a:solidFill>
              <a:srgbClr val="808080"/>
            </a:solidFill>
            <a:ln w="12700" cap="flat">
              <a:noFill/>
              <a:miter lim="400000"/>
            </a:ln>
            <a:effectLst/>
          </p:spPr>
          <p:txBody>
            <a:bodyPr wrap="square" lIns="45719" tIns="45719" rIns="45719" bIns="45719" numCol="1" anchor="ctr">
              <a:noAutofit/>
            </a:bodyPr>
            <a:lstStyle/>
            <a:p>
              <a:pPr defTabSz="914400">
                <a:lnSpc>
                  <a:spcPct val="100000"/>
                </a:lnSpc>
                <a:spcBef>
                  <a:spcPts val="0"/>
                </a:spcBef>
                <a:defRPr sz="1800">
                  <a:solidFill>
                    <a:srgbClr val="FFFFFF"/>
                  </a:solidFill>
                  <a:latin typeface="Futura Next Book"/>
                  <a:ea typeface="Futura Next Book"/>
                  <a:cs typeface="Futura Next Book"/>
                  <a:sym typeface="Futura Next Book"/>
                </a:defRPr>
              </a:pPr>
            </a:p>
          </p:txBody>
        </p:sp>
        <p:sp>
          <p:nvSpPr>
            <p:cNvPr id="258" name="SQL Database"/>
            <p:cNvSpPr txBox="1"/>
            <p:nvPr/>
          </p:nvSpPr>
          <p:spPr>
            <a:xfrm>
              <a:off x="131777" y="0"/>
              <a:ext cx="6061741" cy="106885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noAutofit/>
            </a:bodyPr>
            <a:lstStyle>
              <a:lvl1pPr defTabSz="914400">
                <a:lnSpc>
                  <a:spcPct val="100000"/>
                </a:lnSpc>
                <a:spcBef>
                  <a:spcPts val="0"/>
                </a:spcBef>
                <a:defRPr sz="1800">
                  <a:solidFill>
                    <a:srgbClr val="FFFFFF"/>
                  </a:solidFill>
                  <a:latin typeface="Futura Next Book"/>
                  <a:ea typeface="Futura Next Book"/>
                  <a:cs typeface="Futura Next Book"/>
                  <a:sym typeface="Futura Next Book"/>
                </a:defRPr>
              </a:lvl1pPr>
            </a:lstStyle>
            <a:p>
              <a:pPr/>
              <a:r>
                <a:t>SQL Database</a:t>
              </a:r>
            </a:p>
          </p:txBody>
        </p:sp>
      </p:grpSp>
      <p:grpSp>
        <p:nvGrpSpPr>
          <p:cNvPr id="262" name="Rectangle 17"/>
          <p:cNvGrpSpPr/>
          <p:nvPr/>
        </p:nvGrpSpPr>
        <p:grpSpPr>
          <a:xfrm>
            <a:off x="15519655" y="955737"/>
            <a:ext cx="6493354" cy="2803949"/>
            <a:chOff x="0" y="0"/>
            <a:chExt cx="6493352" cy="2803948"/>
          </a:xfrm>
        </p:grpSpPr>
        <p:sp>
          <p:nvSpPr>
            <p:cNvPr id="260" name="Rectangle"/>
            <p:cNvSpPr/>
            <p:nvPr/>
          </p:nvSpPr>
          <p:spPr>
            <a:xfrm>
              <a:off x="-1" y="0"/>
              <a:ext cx="6493354" cy="2803949"/>
            </a:xfrm>
            <a:prstGeom prst="rect">
              <a:avLst/>
            </a:prstGeom>
            <a:solidFill>
              <a:srgbClr val="FF6464"/>
            </a:solidFill>
            <a:ln w="12700" cap="flat">
              <a:noFill/>
              <a:miter lim="400000"/>
            </a:ln>
            <a:effectLst/>
          </p:spPr>
          <p:txBody>
            <a:bodyPr wrap="square" lIns="45719" tIns="45719" rIns="45719" bIns="45719" numCol="1" anchor="ctr">
              <a:noAutofit/>
            </a:bodyPr>
            <a:lstStyle/>
            <a:p>
              <a:pPr defTabSz="914400">
                <a:lnSpc>
                  <a:spcPct val="100000"/>
                </a:lnSpc>
                <a:spcBef>
                  <a:spcPts val="0"/>
                </a:spcBef>
                <a:defRPr sz="1800">
                  <a:solidFill>
                    <a:srgbClr val="FFFFFF"/>
                  </a:solidFill>
                  <a:latin typeface="Futura Next Book"/>
                  <a:ea typeface="Futura Next Book"/>
                  <a:cs typeface="Futura Next Book"/>
                  <a:sym typeface="Futura Next Book"/>
                </a:defRPr>
              </a:pPr>
            </a:p>
          </p:txBody>
        </p:sp>
        <p:sp>
          <p:nvSpPr>
            <p:cNvPr id="261" name="Tools"/>
            <p:cNvSpPr txBox="1"/>
            <p:nvPr/>
          </p:nvSpPr>
          <p:spPr>
            <a:xfrm>
              <a:off x="135278" y="627882"/>
              <a:ext cx="6222797" cy="154818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noAutofit/>
            </a:bodyPr>
            <a:lstStyle>
              <a:lvl1pPr defTabSz="914400">
                <a:lnSpc>
                  <a:spcPct val="100000"/>
                </a:lnSpc>
                <a:spcBef>
                  <a:spcPts val="0"/>
                </a:spcBef>
                <a:defRPr sz="2800">
                  <a:solidFill>
                    <a:srgbClr val="FFFFFF"/>
                  </a:solidFill>
                  <a:latin typeface="Futura Next Book"/>
                  <a:ea typeface="Futura Next Book"/>
                  <a:cs typeface="Futura Next Book"/>
                  <a:sym typeface="Futura Next Book"/>
                </a:defRPr>
              </a:lvl1pPr>
            </a:lstStyle>
            <a:p>
              <a:pPr/>
              <a:r>
                <a:t>Tools</a:t>
              </a:r>
            </a:p>
          </p:txBody>
        </p:sp>
      </p:grpSp>
      <p:grpSp>
        <p:nvGrpSpPr>
          <p:cNvPr id="265" name="Rectangle 38"/>
          <p:cNvGrpSpPr/>
          <p:nvPr/>
        </p:nvGrpSpPr>
        <p:grpSpPr>
          <a:xfrm>
            <a:off x="15519655" y="3670103"/>
            <a:ext cx="6511143" cy="1100264"/>
            <a:chOff x="0" y="0"/>
            <a:chExt cx="6511142" cy="1100262"/>
          </a:xfrm>
        </p:grpSpPr>
        <p:sp>
          <p:nvSpPr>
            <p:cNvPr id="263" name="Rectangle"/>
            <p:cNvSpPr/>
            <p:nvPr/>
          </p:nvSpPr>
          <p:spPr>
            <a:xfrm flipH="1">
              <a:off x="0" y="180181"/>
              <a:ext cx="6511143" cy="739901"/>
            </a:xfrm>
            <a:prstGeom prst="rect">
              <a:avLst/>
            </a:prstGeom>
            <a:solidFill>
              <a:srgbClr val="808080"/>
            </a:solidFill>
            <a:ln w="12700" cap="flat">
              <a:noFill/>
              <a:miter lim="400000"/>
            </a:ln>
            <a:effectLst/>
          </p:spPr>
          <p:txBody>
            <a:bodyPr wrap="square" lIns="45719" tIns="45719" rIns="45719" bIns="45719" numCol="1" anchor="ctr">
              <a:noAutofit/>
            </a:bodyPr>
            <a:lstStyle/>
            <a:p>
              <a:pPr defTabSz="914400">
                <a:lnSpc>
                  <a:spcPct val="100000"/>
                </a:lnSpc>
                <a:spcBef>
                  <a:spcPts val="0"/>
                </a:spcBef>
                <a:defRPr sz="1800">
                  <a:solidFill>
                    <a:srgbClr val="FFFFFF"/>
                  </a:solidFill>
                  <a:latin typeface="Futura Next Book"/>
                  <a:ea typeface="Futura Next Book"/>
                  <a:cs typeface="Futura Next Book"/>
                  <a:sym typeface="Futura Next Book"/>
                </a:defRPr>
              </a:pPr>
            </a:p>
          </p:txBody>
        </p:sp>
        <p:sp>
          <p:nvSpPr>
            <p:cNvPr id="264" name="SCM"/>
            <p:cNvSpPr txBox="1"/>
            <p:nvPr/>
          </p:nvSpPr>
          <p:spPr>
            <a:xfrm>
              <a:off x="135648" y="0"/>
              <a:ext cx="6239846" cy="110026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noAutofit/>
            </a:bodyPr>
            <a:lstStyle>
              <a:lvl1pPr defTabSz="914400">
                <a:lnSpc>
                  <a:spcPct val="100000"/>
                </a:lnSpc>
                <a:spcBef>
                  <a:spcPts val="0"/>
                </a:spcBef>
                <a:defRPr sz="1800">
                  <a:solidFill>
                    <a:srgbClr val="FFFFFF"/>
                  </a:solidFill>
                  <a:latin typeface="Futura Next Book"/>
                  <a:ea typeface="Futura Next Book"/>
                  <a:cs typeface="Futura Next Book"/>
                  <a:sym typeface="Futura Next Book"/>
                </a:defRPr>
              </a:lvl1pPr>
            </a:lstStyle>
            <a:p>
              <a:pPr/>
              <a:r>
                <a:t>SCM</a:t>
              </a:r>
            </a:p>
          </p:txBody>
        </p:sp>
      </p:grpSp>
      <p:pic>
        <p:nvPicPr>
          <p:cNvPr id="266" name="GitHub-Logo.png" descr="GitHub-Logo.png"/>
          <p:cNvPicPr>
            <a:picLocks noChangeAspect="1"/>
          </p:cNvPicPr>
          <p:nvPr/>
        </p:nvPicPr>
        <p:blipFill>
          <a:blip r:embed="rId4">
            <a:extLst/>
          </a:blip>
          <a:stretch>
            <a:fillRect/>
          </a:stretch>
        </p:blipFill>
        <p:spPr>
          <a:xfrm>
            <a:off x="17301420" y="4552413"/>
            <a:ext cx="2929823" cy="1648026"/>
          </a:xfrm>
          <a:prstGeom prst="rect">
            <a:avLst/>
          </a:prstGeom>
          <a:ln w="12700">
            <a:miter lim="400000"/>
          </a:ln>
        </p:spPr>
      </p:pic>
      <p:pic>
        <p:nvPicPr>
          <p:cNvPr id="267" name="dropwizard_logo.png" descr="dropwizard_logo.png"/>
          <p:cNvPicPr>
            <a:picLocks noChangeAspect="1"/>
          </p:cNvPicPr>
          <p:nvPr/>
        </p:nvPicPr>
        <p:blipFill>
          <a:blip r:embed="rId5">
            <a:extLst/>
          </a:blip>
          <a:stretch>
            <a:fillRect/>
          </a:stretch>
        </p:blipFill>
        <p:spPr>
          <a:xfrm>
            <a:off x="3504378" y="7247900"/>
            <a:ext cx="4191001" cy="1930401"/>
          </a:xfrm>
          <a:prstGeom prst="rect">
            <a:avLst/>
          </a:prstGeom>
          <a:ln w="12700">
            <a:miter lim="400000"/>
          </a:ln>
        </p:spPr>
      </p:pic>
      <p:grpSp>
        <p:nvGrpSpPr>
          <p:cNvPr id="270" name="Rectangle 31"/>
          <p:cNvGrpSpPr/>
          <p:nvPr/>
        </p:nvGrpSpPr>
        <p:grpSpPr>
          <a:xfrm>
            <a:off x="2403929" y="9025104"/>
            <a:ext cx="6511143" cy="1100264"/>
            <a:chOff x="0" y="0"/>
            <a:chExt cx="6511142" cy="1100262"/>
          </a:xfrm>
        </p:grpSpPr>
        <p:sp>
          <p:nvSpPr>
            <p:cNvPr id="268" name="Rectangle"/>
            <p:cNvSpPr/>
            <p:nvPr/>
          </p:nvSpPr>
          <p:spPr>
            <a:xfrm flipH="1">
              <a:off x="0" y="180181"/>
              <a:ext cx="6511143" cy="739901"/>
            </a:xfrm>
            <a:prstGeom prst="rect">
              <a:avLst/>
            </a:prstGeom>
            <a:solidFill>
              <a:srgbClr val="808080"/>
            </a:solidFill>
            <a:ln w="12700" cap="flat">
              <a:noFill/>
              <a:miter lim="400000"/>
            </a:ln>
            <a:effectLst/>
          </p:spPr>
          <p:txBody>
            <a:bodyPr wrap="square" lIns="45719" tIns="45719" rIns="45719" bIns="45719" numCol="1" anchor="ctr">
              <a:noAutofit/>
            </a:bodyPr>
            <a:lstStyle/>
            <a:p>
              <a:pPr defTabSz="914400">
                <a:lnSpc>
                  <a:spcPct val="100000"/>
                </a:lnSpc>
                <a:spcBef>
                  <a:spcPts val="0"/>
                </a:spcBef>
                <a:defRPr sz="1800">
                  <a:solidFill>
                    <a:srgbClr val="FFFFFF"/>
                  </a:solidFill>
                  <a:latin typeface="Futura Next Book"/>
                  <a:ea typeface="Futura Next Book"/>
                  <a:cs typeface="Futura Next Book"/>
                  <a:sym typeface="Futura Next Book"/>
                </a:defRPr>
              </a:pPr>
            </a:p>
          </p:txBody>
        </p:sp>
        <p:sp>
          <p:nvSpPr>
            <p:cNvPr id="269" name="Testing"/>
            <p:cNvSpPr txBox="1"/>
            <p:nvPr/>
          </p:nvSpPr>
          <p:spPr>
            <a:xfrm>
              <a:off x="135648" y="0"/>
              <a:ext cx="6239846" cy="110026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noAutofit/>
            </a:bodyPr>
            <a:lstStyle>
              <a:lvl1pPr defTabSz="914400">
                <a:lnSpc>
                  <a:spcPct val="100000"/>
                </a:lnSpc>
                <a:spcBef>
                  <a:spcPts val="0"/>
                </a:spcBef>
                <a:defRPr sz="1800">
                  <a:solidFill>
                    <a:srgbClr val="FFFFFF"/>
                  </a:solidFill>
                  <a:latin typeface="Futura Next Book"/>
                  <a:ea typeface="Futura Next Book"/>
                  <a:cs typeface="Futura Next Book"/>
                  <a:sym typeface="Futura Next Book"/>
                </a:defRPr>
              </a:lvl1pPr>
            </a:lstStyle>
            <a:p>
              <a:pPr/>
              <a:r>
                <a:t>Testing</a:t>
              </a:r>
            </a:p>
          </p:txBody>
        </p:sp>
      </p:grpSp>
      <p:pic>
        <p:nvPicPr>
          <p:cNvPr id="271" name="Postman_(software).png" descr="Postman_(software).png"/>
          <p:cNvPicPr>
            <a:picLocks noChangeAspect="1"/>
          </p:cNvPicPr>
          <p:nvPr/>
        </p:nvPicPr>
        <p:blipFill>
          <a:blip r:embed="rId6">
            <a:extLst/>
          </a:blip>
          <a:stretch>
            <a:fillRect/>
          </a:stretch>
        </p:blipFill>
        <p:spPr>
          <a:xfrm>
            <a:off x="3504378" y="10252387"/>
            <a:ext cx="4191001" cy="1271928"/>
          </a:xfrm>
          <a:prstGeom prst="rect">
            <a:avLst/>
          </a:prstGeom>
          <a:ln w="12700">
            <a:miter lim="400000"/>
          </a:ln>
        </p:spPr>
      </p:pic>
      <p:grpSp>
        <p:nvGrpSpPr>
          <p:cNvPr id="274" name="Rectangle 38"/>
          <p:cNvGrpSpPr/>
          <p:nvPr/>
        </p:nvGrpSpPr>
        <p:grpSpPr>
          <a:xfrm>
            <a:off x="15561468" y="6216212"/>
            <a:ext cx="6511143" cy="1100264"/>
            <a:chOff x="0" y="0"/>
            <a:chExt cx="6511142" cy="1100262"/>
          </a:xfrm>
        </p:grpSpPr>
        <p:sp>
          <p:nvSpPr>
            <p:cNvPr id="272" name="Rectangle"/>
            <p:cNvSpPr/>
            <p:nvPr/>
          </p:nvSpPr>
          <p:spPr>
            <a:xfrm flipH="1">
              <a:off x="0" y="180181"/>
              <a:ext cx="6511143" cy="739901"/>
            </a:xfrm>
            <a:prstGeom prst="rect">
              <a:avLst/>
            </a:prstGeom>
            <a:solidFill>
              <a:srgbClr val="808080"/>
            </a:solidFill>
            <a:ln w="12700" cap="flat">
              <a:noFill/>
              <a:miter lim="400000"/>
            </a:ln>
            <a:effectLst/>
          </p:spPr>
          <p:txBody>
            <a:bodyPr wrap="square" lIns="45719" tIns="45719" rIns="45719" bIns="45719" numCol="1" anchor="ctr">
              <a:noAutofit/>
            </a:bodyPr>
            <a:lstStyle/>
            <a:p>
              <a:pPr defTabSz="914400">
                <a:lnSpc>
                  <a:spcPct val="100000"/>
                </a:lnSpc>
                <a:spcBef>
                  <a:spcPts val="0"/>
                </a:spcBef>
                <a:defRPr sz="1800">
                  <a:solidFill>
                    <a:srgbClr val="FFFFFF"/>
                  </a:solidFill>
                  <a:latin typeface="Futura Next Book"/>
                  <a:ea typeface="Futura Next Book"/>
                  <a:cs typeface="Futura Next Book"/>
                  <a:sym typeface="Futura Next Book"/>
                </a:defRPr>
              </a:pPr>
            </a:p>
          </p:txBody>
        </p:sp>
        <p:sp>
          <p:nvSpPr>
            <p:cNvPr id="273" name="BUILD TOOL"/>
            <p:cNvSpPr txBox="1"/>
            <p:nvPr/>
          </p:nvSpPr>
          <p:spPr>
            <a:xfrm>
              <a:off x="135648" y="0"/>
              <a:ext cx="6239846" cy="110026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noAutofit/>
            </a:bodyPr>
            <a:lstStyle>
              <a:lvl1pPr defTabSz="914400">
                <a:lnSpc>
                  <a:spcPct val="100000"/>
                </a:lnSpc>
                <a:spcBef>
                  <a:spcPts val="0"/>
                </a:spcBef>
                <a:defRPr sz="1800">
                  <a:solidFill>
                    <a:srgbClr val="FFFFFF"/>
                  </a:solidFill>
                  <a:latin typeface="Futura Next Book"/>
                  <a:ea typeface="Futura Next Book"/>
                  <a:cs typeface="Futura Next Book"/>
                  <a:sym typeface="Futura Next Book"/>
                </a:defRPr>
              </a:lvl1pPr>
            </a:lstStyle>
            <a:p>
              <a:pPr/>
              <a:r>
                <a:t>BUILD TOOL</a:t>
              </a:r>
            </a:p>
          </p:txBody>
        </p:sp>
      </p:grpSp>
      <p:pic>
        <p:nvPicPr>
          <p:cNvPr id="275" name="download (3).jpeg" descr="download (3).jpeg"/>
          <p:cNvPicPr>
            <a:picLocks noChangeAspect="1"/>
          </p:cNvPicPr>
          <p:nvPr/>
        </p:nvPicPr>
        <p:blipFill>
          <a:blip r:embed="rId7">
            <a:extLst/>
          </a:blip>
          <a:stretch>
            <a:fillRect/>
          </a:stretch>
        </p:blipFill>
        <p:spPr>
          <a:xfrm>
            <a:off x="17226058" y="7167813"/>
            <a:ext cx="3080548" cy="1730877"/>
          </a:xfrm>
          <a:prstGeom prst="rect">
            <a:avLst/>
          </a:prstGeom>
          <a:ln w="12700">
            <a:miter lim="400000"/>
          </a:ln>
        </p:spPr>
      </p:pic>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7" name="Development"/>
          <p:cNvSpPr txBox="1"/>
          <p:nvPr>
            <p:ph type="body" sz="quarter" idx="1"/>
          </p:nvPr>
        </p:nvSpPr>
        <p:spPr>
          <a:xfrm>
            <a:off x="1571410" y="3585720"/>
            <a:ext cx="7534672" cy="5061562"/>
          </a:xfrm>
          <a:prstGeom prst="rect">
            <a:avLst/>
          </a:prstGeom>
        </p:spPr>
        <p:txBody>
          <a:bodyPr/>
          <a:lstStyle>
            <a:lvl1pPr>
              <a:defRPr sz="10000"/>
            </a:lvl1pPr>
          </a:lstStyle>
          <a:p>
            <a:pPr/>
            <a:r>
              <a:t>Development</a:t>
            </a:r>
          </a:p>
        </p:txBody>
      </p:sp>
      <p:pic>
        <p:nvPicPr>
          <p:cNvPr id="278" name="product-development.png" descr="product-development.png"/>
          <p:cNvPicPr>
            <a:picLocks noChangeAspect="1"/>
          </p:cNvPicPr>
          <p:nvPr/>
        </p:nvPicPr>
        <p:blipFill>
          <a:blip r:embed="rId2">
            <a:extLst/>
          </a:blip>
          <a:stretch>
            <a:fillRect/>
          </a:stretch>
        </p:blipFill>
        <p:spPr>
          <a:xfrm>
            <a:off x="9968849" y="2316620"/>
            <a:ext cx="13004801" cy="8648701"/>
          </a:xfrm>
          <a:prstGeom prst="rect">
            <a:avLst/>
          </a:prstGeom>
          <a:ln w="12700">
            <a:miter lim="400000"/>
          </a:ln>
        </p:spPr>
      </p:pic>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4" name="Group C"/>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Group C</a:t>
            </a:r>
          </a:p>
        </p:txBody>
      </p:sp>
      <p:sp>
        <p:nvSpPr>
          <p:cNvPr id="165" name="Gym Management System"/>
          <p:cNvSpPr txBox="1"/>
          <p:nvPr>
            <p:ph type="ctrTitle"/>
          </p:nvPr>
        </p:nvSpPr>
        <p:spPr>
          <a:xfrm>
            <a:off x="2057399" y="4772112"/>
            <a:ext cx="20269201" cy="5359732"/>
          </a:xfrm>
          <a:prstGeom prst="rect">
            <a:avLst/>
          </a:prstGeom>
        </p:spPr>
        <p:txBody>
          <a:bodyPr/>
          <a:lstStyle/>
          <a:p>
            <a:pPr/>
            <a:r>
              <a:t>Gym Management System</a:t>
            </a:r>
          </a:p>
        </p:txBody>
      </p:sp>
      <p:pic>
        <p:nvPicPr>
          <p:cNvPr id="166" name="unnamed (4).png" descr="unnamed (4).png"/>
          <p:cNvPicPr>
            <a:picLocks noChangeAspect="1"/>
          </p:cNvPicPr>
          <p:nvPr/>
        </p:nvPicPr>
        <p:blipFill>
          <a:blip r:embed="rId2">
            <a:extLst/>
          </a:blip>
          <a:srcRect l="7635" t="30001" r="7586" b="34778"/>
          <a:stretch>
            <a:fillRect/>
          </a:stretch>
        </p:blipFill>
        <p:spPr>
          <a:xfrm>
            <a:off x="10143451" y="4058989"/>
            <a:ext cx="3700947" cy="1537530"/>
          </a:xfrm>
          <a:custGeom>
            <a:avLst/>
            <a:gdLst/>
            <a:ahLst/>
            <a:cxnLst>
              <a:cxn ang="0">
                <a:pos x="wd2" y="hd2"/>
              </a:cxn>
              <a:cxn ang="5400000">
                <a:pos x="wd2" y="hd2"/>
              </a:cxn>
              <a:cxn ang="10800000">
                <a:pos x="wd2" y="hd2"/>
              </a:cxn>
              <a:cxn ang="16200000">
                <a:pos x="wd2" y="hd2"/>
              </a:cxn>
            </a:cxnLst>
            <a:rect l="0" t="0" r="r" b="b"/>
            <a:pathLst>
              <a:path w="21459" h="21582" fill="norm" stroke="1" extrusionOk="0">
                <a:moveTo>
                  <a:pt x="10852" y="0"/>
                </a:moveTo>
                <a:cubicBezTo>
                  <a:pt x="9629" y="-18"/>
                  <a:pt x="8395" y="474"/>
                  <a:pt x="7299" y="1476"/>
                </a:cubicBezTo>
                <a:cubicBezTo>
                  <a:pt x="6895" y="1846"/>
                  <a:pt x="6421" y="2125"/>
                  <a:pt x="6245" y="2095"/>
                </a:cubicBezTo>
                <a:cubicBezTo>
                  <a:pt x="5893" y="2034"/>
                  <a:pt x="5221" y="2758"/>
                  <a:pt x="5221" y="3198"/>
                </a:cubicBezTo>
                <a:cubicBezTo>
                  <a:pt x="5221" y="3474"/>
                  <a:pt x="3398" y="6479"/>
                  <a:pt x="3230" y="6479"/>
                </a:cubicBezTo>
                <a:cubicBezTo>
                  <a:pt x="3182" y="6479"/>
                  <a:pt x="2985" y="6007"/>
                  <a:pt x="2793" y="5426"/>
                </a:cubicBezTo>
                <a:cubicBezTo>
                  <a:pt x="2574" y="4760"/>
                  <a:pt x="2379" y="4434"/>
                  <a:pt x="2264" y="4540"/>
                </a:cubicBezTo>
                <a:cubicBezTo>
                  <a:pt x="1988" y="4797"/>
                  <a:pt x="1823" y="4428"/>
                  <a:pt x="1992" y="3933"/>
                </a:cubicBezTo>
                <a:cubicBezTo>
                  <a:pt x="2072" y="3700"/>
                  <a:pt x="2110" y="3437"/>
                  <a:pt x="2075" y="3354"/>
                </a:cubicBezTo>
                <a:cubicBezTo>
                  <a:pt x="2041" y="3270"/>
                  <a:pt x="1756" y="3807"/>
                  <a:pt x="1442" y="4546"/>
                </a:cubicBezTo>
                <a:cubicBezTo>
                  <a:pt x="1128" y="5285"/>
                  <a:pt x="842" y="5889"/>
                  <a:pt x="807" y="5889"/>
                </a:cubicBezTo>
                <a:cubicBezTo>
                  <a:pt x="773" y="5889"/>
                  <a:pt x="554" y="6341"/>
                  <a:pt x="319" y="6891"/>
                </a:cubicBezTo>
                <a:cubicBezTo>
                  <a:pt x="-34" y="7723"/>
                  <a:pt x="-71" y="7923"/>
                  <a:pt x="96" y="8078"/>
                </a:cubicBezTo>
                <a:cubicBezTo>
                  <a:pt x="239" y="8210"/>
                  <a:pt x="279" y="8495"/>
                  <a:pt x="234" y="9058"/>
                </a:cubicBezTo>
                <a:cubicBezTo>
                  <a:pt x="190" y="9619"/>
                  <a:pt x="265" y="10167"/>
                  <a:pt x="490" y="10908"/>
                </a:cubicBezTo>
                <a:cubicBezTo>
                  <a:pt x="1086" y="12871"/>
                  <a:pt x="1852" y="14737"/>
                  <a:pt x="1933" y="14423"/>
                </a:cubicBezTo>
                <a:cubicBezTo>
                  <a:pt x="1979" y="14242"/>
                  <a:pt x="2125" y="14456"/>
                  <a:pt x="2285" y="14941"/>
                </a:cubicBezTo>
                <a:lnTo>
                  <a:pt x="2556" y="15771"/>
                </a:lnTo>
                <a:lnTo>
                  <a:pt x="2772" y="14975"/>
                </a:lnTo>
                <a:cubicBezTo>
                  <a:pt x="2891" y="14537"/>
                  <a:pt x="3042" y="14178"/>
                  <a:pt x="3111" y="14178"/>
                </a:cubicBezTo>
                <a:cubicBezTo>
                  <a:pt x="3179" y="14178"/>
                  <a:pt x="3356" y="13876"/>
                  <a:pt x="3504" y="13510"/>
                </a:cubicBezTo>
                <a:cubicBezTo>
                  <a:pt x="3981" y="12328"/>
                  <a:pt x="4545" y="11365"/>
                  <a:pt x="4758" y="11365"/>
                </a:cubicBezTo>
                <a:cubicBezTo>
                  <a:pt x="4896" y="11365"/>
                  <a:pt x="5002" y="11726"/>
                  <a:pt x="5071" y="12440"/>
                </a:cubicBezTo>
                <a:cubicBezTo>
                  <a:pt x="5157" y="13319"/>
                  <a:pt x="5289" y="13661"/>
                  <a:pt x="5787" y="14317"/>
                </a:cubicBezTo>
                <a:cubicBezTo>
                  <a:pt x="6122" y="14759"/>
                  <a:pt x="6649" y="15207"/>
                  <a:pt x="6961" y="15315"/>
                </a:cubicBezTo>
                <a:cubicBezTo>
                  <a:pt x="7454" y="15486"/>
                  <a:pt x="7538" y="15620"/>
                  <a:pt x="7621" y="16373"/>
                </a:cubicBezTo>
                <a:cubicBezTo>
                  <a:pt x="7674" y="16848"/>
                  <a:pt x="7942" y="17794"/>
                  <a:pt x="8215" y="18468"/>
                </a:cubicBezTo>
                <a:cubicBezTo>
                  <a:pt x="8488" y="19142"/>
                  <a:pt x="8680" y="19764"/>
                  <a:pt x="8643" y="19855"/>
                </a:cubicBezTo>
                <a:cubicBezTo>
                  <a:pt x="8605" y="19946"/>
                  <a:pt x="8640" y="20374"/>
                  <a:pt x="8721" y="20802"/>
                </a:cubicBezTo>
                <a:cubicBezTo>
                  <a:pt x="8852" y="21499"/>
                  <a:pt x="8935" y="21582"/>
                  <a:pt x="9510" y="21582"/>
                </a:cubicBezTo>
                <a:cubicBezTo>
                  <a:pt x="10113" y="21582"/>
                  <a:pt x="10169" y="21517"/>
                  <a:pt x="10417" y="20546"/>
                </a:cubicBezTo>
                <a:cubicBezTo>
                  <a:pt x="10563" y="19976"/>
                  <a:pt x="10700" y="19510"/>
                  <a:pt x="10723" y="19510"/>
                </a:cubicBezTo>
                <a:cubicBezTo>
                  <a:pt x="10746" y="19510"/>
                  <a:pt x="10884" y="19976"/>
                  <a:pt x="11029" y="20546"/>
                </a:cubicBezTo>
                <a:cubicBezTo>
                  <a:pt x="11277" y="21517"/>
                  <a:pt x="11333" y="21582"/>
                  <a:pt x="11936" y="21582"/>
                </a:cubicBezTo>
                <a:cubicBezTo>
                  <a:pt x="12511" y="21582"/>
                  <a:pt x="12594" y="21499"/>
                  <a:pt x="12725" y="20802"/>
                </a:cubicBezTo>
                <a:cubicBezTo>
                  <a:pt x="12806" y="20374"/>
                  <a:pt x="12841" y="19946"/>
                  <a:pt x="12803" y="19855"/>
                </a:cubicBezTo>
                <a:cubicBezTo>
                  <a:pt x="12766" y="19764"/>
                  <a:pt x="12963" y="19130"/>
                  <a:pt x="13241" y="18446"/>
                </a:cubicBezTo>
                <a:cubicBezTo>
                  <a:pt x="13534" y="17723"/>
                  <a:pt x="13781" y="16783"/>
                  <a:pt x="13830" y="16206"/>
                </a:cubicBezTo>
                <a:cubicBezTo>
                  <a:pt x="13907" y="15291"/>
                  <a:pt x="13945" y="15223"/>
                  <a:pt x="14318" y="15315"/>
                </a:cubicBezTo>
                <a:cubicBezTo>
                  <a:pt x="14932" y="15466"/>
                  <a:pt x="16265" y="13792"/>
                  <a:pt x="16359" y="12752"/>
                </a:cubicBezTo>
                <a:cubicBezTo>
                  <a:pt x="16481" y="11397"/>
                  <a:pt x="16519" y="11220"/>
                  <a:pt x="16685" y="11220"/>
                </a:cubicBezTo>
                <a:cubicBezTo>
                  <a:pt x="16850" y="11220"/>
                  <a:pt x="17453" y="12318"/>
                  <a:pt x="17940" y="13510"/>
                </a:cubicBezTo>
                <a:cubicBezTo>
                  <a:pt x="18089" y="13876"/>
                  <a:pt x="18267" y="14178"/>
                  <a:pt x="18335" y="14178"/>
                </a:cubicBezTo>
                <a:cubicBezTo>
                  <a:pt x="18404" y="14178"/>
                  <a:pt x="18558" y="14537"/>
                  <a:pt x="18676" y="14975"/>
                </a:cubicBezTo>
                <a:lnTo>
                  <a:pt x="18890" y="15771"/>
                </a:lnTo>
                <a:lnTo>
                  <a:pt x="19164" y="14941"/>
                </a:lnTo>
                <a:cubicBezTo>
                  <a:pt x="19324" y="14456"/>
                  <a:pt x="19467" y="14242"/>
                  <a:pt x="19514" y="14423"/>
                </a:cubicBezTo>
                <a:cubicBezTo>
                  <a:pt x="19594" y="14738"/>
                  <a:pt x="20359" y="12872"/>
                  <a:pt x="20961" y="10891"/>
                </a:cubicBezTo>
                <a:cubicBezTo>
                  <a:pt x="21185" y="10154"/>
                  <a:pt x="21265" y="9610"/>
                  <a:pt x="21214" y="9142"/>
                </a:cubicBezTo>
                <a:cubicBezTo>
                  <a:pt x="21166" y="8693"/>
                  <a:pt x="21210" y="8345"/>
                  <a:pt x="21345" y="8106"/>
                </a:cubicBezTo>
                <a:cubicBezTo>
                  <a:pt x="21529" y="7781"/>
                  <a:pt x="21509" y="7667"/>
                  <a:pt x="21150" y="7003"/>
                </a:cubicBezTo>
                <a:cubicBezTo>
                  <a:pt x="20930" y="6597"/>
                  <a:pt x="20449" y="5576"/>
                  <a:pt x="20080" y="4735"/>
                </a:cubicBezTo>
                <a:cubicBezTo>
                  <a:pt x="19710" y="3895"/>
                  <a:pt x="19387" y="3357"/>
                  <a:pt x="19362" y="3538"/>
                </a:cubicBezTo>
                <a:cubicBezTo>
                  <a:pt x="19308" y="3929"/>
                  <a:pt x="18271" y="6479"/>
                  <a:pt x="18165" y="6479"/>
                </a:cubicBezTo>
                <a:cubicBezTo>
                  <a:pt x="18036" y="6479"/>
                  <a:pt x="16484" y="3725"/>
                  <a:pt x="16115" y="2841"/>
                </a:cubicBezTo>
                <a:cubicBezTo>
                  <a:pt x="15838" y="2180"/>
                  <a:pt x="15674" y="2015"/>
                  <a:pt x="15388" y="2117"/>
                </a:cubicBezTo>
                <a:cubicBezTo>
                  <a:pt x="15171" y="2194"/>
                  <a:pt x="14738" y="1976"/>
                  <a:pt x="14338" y="1582"/>
                </a:cubicBezTo>
                <a:cubicBezTo>
                  <a:pt x="13286" y="548"/>
                  <a:pt x="12075" y="18"/>
                  <a:pt x="10852" y="0"/>
                </a:cubicBezTo>
                <a:close/>
              </a:path>
            </a:pathLst>
          </a:custGeom>
          <a:ln w="12700">
            <a:miter lim="400000"/>
          </a:ln>
        </p:spPr>
      </p:pic>
      <p:sp>
        <p:nvSpPr>
          <p:cNvPr id="167" name="FLIP FIT"/>
          <p:cNvSpPr txBox="1"/>
          <p:nvPr/>
        </p:nvSpPr>
        <p:spPr>
          <a:xfrm>
            <a:off x="9152926" y="2234794"/>
            <a:ext cx="5681998" cy="187800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defRPr sz="10000">
                <a:latin typeface="Chalkboard SE Bold"/>
                <a:ea typeface="Chalkboard SE Bold"/>
                <a:cs typeface="Chalkboard SE Bold"/>
                <a:sym typeface="Chalkboard SE Bold"/>
              </a:defRPr>
            </a:lvl1pPr>
          </a:lstStyle>
          <a:p>
            <a:pPr/>
            <a:r>
              <a:t>FLIP FIT</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282" name="Group"/>
          <p:cNvGrpSpPr/>
          <p:nvPr/>
        </p:nvGrpSpPr>
        <p:grpSpPr>
          <a:xfrm>
            <a:off x="13831343" y="7302946"/>
            <a:ext cx="4894797" cy="4938330"/>
            <a:chOff x="0" y="0"/>
            <a:chExt cx="4894795" cy="4938329"/>
          </a:xfrm>
        </p:grpSpPr>
        <p:sp>
          <p:nvSpPr>
            <p:cNvPr id="280" name="Rounded Rectangle"/>
            <p:cNvSpPr/>
            <p:nvPr/>
          </p:nvSpPr>
          <p:spPr>
            <a:xfrm>
              <a:off x="0" y="0"/>
              <a:ext cx="4894796" cy="4938330"/>
            </a:xfrm>
            <a:prstGeom prst="roundRect">
              <a:avLst>
                <a:gd name="adj" fmla="val 10000"/>
              </a:avLst>
            </a:prstGeom>
            <a:solidFill>
              <a:srgbClr val="FFFFFF">
                <a:alpha val="90000"/>
              </a:srgbClr>
            </a:solidFill>
            <a:ln w="6350" cap="flat">
              <a:solidFill>
                <a:srgbClr val="FE414D"/>
              </a:solidFill>
              <a:prstDash val="solid"/>
              <a:miter lim="800000"/>
            </a:ln>
            <a:effectLst/>
          </p:spPr>
          <p:txBody>
            <a:bodyPr wrap="square" lIns="45719" tIns="45719" rIns="45719" bIns="45719" numCol="1" anchor="t">
              <a:noAutofit/>
            </a:bodyPr>
            <a:lstStyle/>
            <a:p>
              <a:pPr algn="l" defTabSz="711200">
                <a:spcBef>
                  <a:spcPts val="300"/>
                </a:spcBef>
                <a:defRPr b="1" sz="1600">
                  <a:latin typeface="Futura Next Book"/>
                  <a:ea typeface="Futura Next Book"/>
                  <a:cs typeface="Futura Next Book"/>
                  <a:sym typeface="Futura Next Book"/>
                </a:defRPr>
              </a:pPr>
            </a:p>
          </p:txBody>
        </p:sp>
        <p:sp>
          <p:nvSpPr>
            <p:cNvPr id="281" name="LLD…"/>
            <p:cNvSpPr txBox="1"/>
            <p:nvPr/>
          </p:nvSpPr>
          <p:spPr>
            <a:xfrm>
              <a:off x="1568793" y="1334938"/>
              <a:ext cx="3225648" cy="214889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0960" tIns="60960" rIns="60960" bIns="60960" numCol="1" anchor="t">
              <a:noAutofit/>
            </a:bodyPr>
            <a:lstStyle/>
            <a:p>
              <a:pPr lvl="1" marL="171450" indent="-171450" algn="l" defTabSz="711200">
                <a:spcBef>
                  <a:spcPts val="200"/>
                </a:spcBef>
                <a:buSzPct val="100000"/>
                <a:buChar char="•"/>
                <a:defRPr b="1" sz="1600">
                  <a:latin typeface="Futura Next Book"/>
                  <a:ea typeface="Futura Next Book"/>
                  <a:cs typeface="Futura Next Book"/>
                  <a:sym typeface="Futura Next Book"/>
                </a:defRPr>
              </a:pPr>
              <a:r>
                <a:t>LLD</a:t>
              </a:r>
            </a:p>
            <a:p>
              <a:pPr lvl="1" marL="171450" indent="-171450" algn="l" defTabSz="711200">
                <a:spcBef>
                  <a:spcPts val="200"/>
                </a:spcBef>
                <a:buSzPct val="100000"/>
                <a:buChar char="•"/>
                <a:defRPr b="1" sz="1600">
                  <a:latin typeface="Futura Next Book"/>
                  <a:ea typeface="Futura Next Book"/>
                  <a:cs typeface="Futura Next Book"/>
                  <a:sym typeface="Futura Next Book"/>
                </a:defRPr>
              </a:pPr>
              <a:r>
                <a:t>Development</a:t>
              </a:r>
            </a:p>
            <a:p>
              <a:pPr lvl="1" marL="171450" indent="-171450" algn="l" defTabSz="711200">
                <a:spcBef>
                  <a:spcPts val="200"/>
                </a:spcBef>
                <a:buSzPct val="100000"/>
                <a:buChar char="•"/>
                <a:defRPr b="1" sz="1600">
                  <a:latin typeface="Futura Next Book"/>
                  <a:ea typeface="Futura Next Book"/>
                  <a:cs typeface="Futura Next Book"/>
                  <a:sym typeface="Futura Next Book"/>
                </a:defRPr>
              </a:pPr>
              <a:r>
                <a:t>Code Review</a:t>
              </a:r>
            </a:p>
            <a:p>
              <a:pPr lvl="1" marL="171450" indent="-171450" algn="l" defTabSz="711200">
                <a:spcBef>
                  <a:spcPts val="200"/>
                </a:spcBef>
                <a:buSzPct val="100000"/>
                <a:buChar char="•"/>
                <a:defRPr b="1" sz="1600">
                  <a:latin typeface="Futura Next Book"/>
                  <a:ea typeface="Futura Next Book"/>
                  <a:cs typeface="Futura Next Book"/>
                  <a:sym typeface="Futura Next Book"/>
                </a:defRPr>
              </a:pPr>
              <a:r>
                <a:t>Commit</a:t>
              </a:r>
            </a:p>
          </p:txBody>
        </p:sp>
      </p:grpSp>
      <p:grpSp>
        <p:nvGrpSpPr>
          <p:cNvPr id="285" name="Group"/>
          <p:cNvGrpSpPr/>
          <p:nvPr/>
        </p:nvGrpSpPr>
        <p:grpSpPr>
          <a:xfrm>
            <a:off x="4661925" y="8212499"/>
            <a:ext cx="4894796" cy="3170719"/>
            <a:chOff x="0" y="0"/>
            <a:chExt cx="4894795" cy="3170717"/>
          </a:xfrm>
        </p:grpSpPr>
        <p:sp>
          <p:nvSpPr>
            <p:cNvPr id="283" name="Rounded Rectangle"/>
            <p:cNvSpPr/>
            <p:nvPr/>
          </p:nvSpPr>
          <p:spPr>
            <a:xfrm>
              <a:off x="0" y="0"/>
              <a:ext cx="4894796" cy="3170718"/>
            </a:xfrm>
            <a:prstGeom prst="roundRect">
              <a:avLst>
                <a:gd name="adj" fmla="val 10000"/>
              </a:avLst>
            </a:prstGeom>
            <a:solidFill>
              <a:srgbClr val="FFFFFF">
                <a:alpha val="90000"/>
              </a:srgbClr>
            </a:solidFill>
            <a:ln w="6350" cap="flat">
              <a:solidFill>
                <a:srgbClr val="FE414D"/>
              </a:solidFill>
              <a:prstDash val="solid"/>
              <a:miter lim="800000"/>
            </a:ln>
            <a:effectLst/>
          </p:spPr>
          <p:txBody>
            <a:bodyPr wrap="square" lIns="45719" tIns="45719" rIns="45719" bIns="45719" numCol="1" anchor="t">
              <a:noAutofit/>
            </a:bodyPr>
            <a:lstStyle/>
            <a:p>
              <a:pPr algn="l" defTabSz="711200">
                <a:spcBef>
                  <a:spcPts val="300"/>
                </a:spcBef>
                <a:defRPr b="1" sz="1600">
                  <a:latin typeface="Futura Next Book"/>
                  <a:ea typeface="Futura Next Book"/>
                  <a:cs typeface="Futura Next Book"/>
                  <a:sym typeface="Futura Next Book"/>
                </a:defRPr>
              </a:pPr>
            </a:p>
          </p:txBody>
        </p:sp>
        <p:sp>
          <p:nvSpPr>
            <p:cNvPr id="284" name="Integrate…"/>
            <p:cNvSpPr txBox="1"/>
            <p:nvPr/>
          </p:nvSpPr>
          <p:spPr>
            <a:xfrm>
              <a:off x="69650" y="862329"/>
              <a:ext cx="3287057" cy="166397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0960" tIns="60960" rIns="60960" bIns="60960" numCol="1" anchor="t">
              <a:noAutofit/>
            </a:bodyPr>
            <a:lstStyle/>
            <a:p>
              <a:pPr lvl="1" marL="171450" indent="-171450" algn="l" defTabSz="711200">
                <a:spcBef>
                  <a:spcPts val="200"/>
                </a:spcBef>
                <a:buSzPct val="100000"/>
                <a:buChar char="•"/>
                <a:defRPr b="1" sz="1600">
                  <a:latin typeface="Futura Next Book"/>
                  <a:ea typeface="Futura Next Book"/>
                  <a:cs typeface="Futura Next Book"/>
                  <a:sym typeface="Futura Next Book"/>
                </a:defRPr>
              </a:pPr>
              <a:r>
                <a:t>Integrate</a:t>
              </a:r>
            </a:p>
            <a:p>
              <a:pPr lvl="1" marL="171450" indent="-171450" algn="l" defTabSz="711200">
                <a:spcBef>
                  <a:spcPts val="200"/>
                </a:spcBef>
                <a:buSzPct val="100000"/>
                <a:buChar char="•"/>
                <a:defRPr b="1" sz="1600">
                  <a:latin typeface="Futura Next Book"/>
                  <a:ea typeface="Futura Next Book"/>
                  <a:cs typeface="Futura Next Book"/>
                  <a:sym typeface="Futura Next Book"/>
                </a:defRPr>
              </a:pPr>
              <a:r>
                <a:t>Deploy</a:t>
              </a:r>
            </a:p>
            <a:p>
              <a:pPr lvl="1" marL="171450" indent="-171450" algn="l" defTabSz="711200">
                <a:spcBef>
                  <a:spcPts val="200"/>
                </a:spcBef>
                <a:buSzPct val="100000"/>
                <a:buChar char="•"/>
                <a:defRPr b="1" sz="1600">
                  <a:latin typeface="Futura Next Book"/>
                  <a:ea typeface="Futura Next Book"/>
                  <a:cs typeface="Futura Next Book"/>
                  <a:sym typeface="Futura Next Book"/>
                </a:defRPr>
              </a:pPr>
              <a:r>
                <a:t>Test</a:t>
              </a:r>
            </a:p>
          </p:txBody>
        </p:sp>
      </p:grpSp>
      <p:grpSp>
        <p:nvGrpSpPr>
          <p:cNvPr id="288" name="Group"/>
          <p:cNvGrpSpPr/>
          <p:nvPr/>
        </p:nvGrpSpPr>
        <p:grpSpPr>
          <a:xfrm>
            <a:off x="12906642" y="1474724"/>
            <a:ext cx="5869890" cy="3170718"/>
            <a:chOff x="0" y="0"/>
            <a:chExt cx="5869888" cy="3170717"/>
          </a:xfrm>
        </p:grpSpPr>
        <p:sp>
          <p:nvSpPr>
            <p:cNvPr id="286" name="Rounded Rectangle"/>
            <p:cNvSpPr/>
            <p:nvPr/>
          </p:nvSpPr>
          <p:spPr>
            <a:xfrm>
              <a:off x="0" y="0"/>
              <a:ext cx="5869889" cy="3170718"/>
            </a:xfrm>
            <a:prstGeom prst="roundRect">
              <a:avLst>
                <a:gd name="adj" fmla="val 10000"/>
              </a:avLst>
            </a:prstGeom>
            <a:solidFill>
              <a:srgbClr val="FFFFFF">
                <a:alpha val="90000"/>
              </a:srgbClr>
            </a:solidFill>
            <a:ln w="6350" cap="flat">
              <a:solidFill>
                <a:srgbClr val="FE414D"/>
              </a:solidFill>
              <a:prstDash val="solid"/>
              <a:miter lim="800000"/>
            </a:ln>
            <a:effectLst/>
          </p:spPr>
          <p:txBody>
            <a:bodyPr wrap="square" lIns="45719" tIns="45719" rIns="45719" bIns="45719" numCol="1" anchor="t">
              <a:noAutofit/>
            </a:bodyPr>
            <a:lstStyle/>
            <a:p>
              <a:pPr algn="l" defTabSz="711200">
                <a:spcBef>
                  <a:spcPts val="300"/>
                </a:spcBef>
                <a:defRPr b="1" sz="1600">
                  <a:latin typeface="Futura Next Book"/>
                  <a:ea typeface="Futura Next Book"/>
                  <a:cs typeface="Futura Next Book"/>
                  <a:sym typeface="Futura Next Book"/>
                </a:defRPr>
              </a:pPr>
            </a:p>
          </p:txBody>
        </p:sp>
        <p:sp>
          <p:nvSpPr>
            <p:cNvPr id="287" name="Requirement understanding…"/>
            <p:cNvSpPr txBox="1"/>
            <p:nvPr/>
          </p:nvSpPr>
          <p:spPr>
            <a:xfrm>
              <a:off x="1830615" y="69650"/>
              <a:ext cx="3969623" cy="24940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0960" tIns="60960" rIns="60960" bIns="60960" numCol="1" anchor="t">
              <a:noAutofit/>
            </a:bodyPr>
            <a:lstStyle/>
            <a:p>
              <a:pPr lvl="1" marL="171450" indent="-171450" algn="l" defTabSz="711200">
                <a:spcBef>
                  <a:spcPts val="200"/>
                </a:spcBef>
                <a:buSzPct val="100000"/>
                <a:buChar char="•"/>
                <a:defRPr b="1" sz="1600">
                  <a:latin typeface="Futura Next Book"/>
                  <a:ea typeface="Futura Next Book"/>
                  <a:cs typeface="Futura Next Book"/>
                  <a:sym typeface="Futura Next Book"/>
                </a:defRPr>
              </a:pPr>
              <a:r>
                <a:t>Requirement understanding</a:t>
              </a:r>
            </a:p>
            <a:p>
              <a:pPr lvl="1" marL="171450" indent="-171450" algn="l" defTabSz="711200">
                <a:spcBef>
                  <a:spcPts val="200"/>
                </a:spcBef>
                <a:buSzPct val="100000"/>
                <a:buChar char="•"/>
                <a:defRPr b="1" sz="1600">
                  <a:latin typeface="Futura Next Book"/>
                  <a:ea typeface="Futura Next Book"/>
                  <a:cs typeface="Futura Next Book"/>
                  <a:sym typeface="Futura Next Book"/>
                </a:defRPr>
              </a:pPr>
              <a:r>
                <a:t>Research and analysis</a:t>
              </a:r>
            </a:p>
            <a:p>
              <a:pPr lvl="1" marL="171450" indent="-171450" algn="l" defTabSz="711200">
                <a:spcBef>
                  <a:spcPts val="200"/>
                </a:spcBef>
                <a:buSzPct val="100000"/>
                <a:buChar char="•"/>
                <a:defRPr b="1" sz="1600">
                  <a:latin typeface="Futura Next Book"/>
                  <a:ea typeface="Futura Next Book"/>
                  <a:cs typeface="Futura Next Book"/>
                  <a:sym typeface="Futura Next Book"/>
                </a:defRPr>
              </a:pPr>
              <a:r>
                <a:t>Estimation</a:t>
              </a:r>
            </a:p>
          </p:txBody>
        </p:sp>
      </p:grpSp>
      <p:sp>
        <p:nvSpPr>
          <p:cNvPr id="289" name="Requirement gathering…"/>
          <p:cNvSpPr/>
          <p:nvPr/>
        </p:nvSpPr>
        <p:spPr>
          <a:xfrm>
            <a:off x="4661925" y="1474724"/>
            <a:ext cx="4894796" cy="3170718"/>
          </a:xfrm>
          <a:prstGeom prst="roundRect">
            <a:avLst>
              <a:gd name="adj" fmla="val 10000"/>
            </a:avLst>
          </a:prstGeom>
          <a:solidFill>
            <a:srgbClr val="FFFFFF">
              <a:alpha val="90000"/>
            </a:srgbClr>
          </a:solidFill>
          <a:ln w="6350">
            <a:solidFill>
              <a:srgbClr val="FE414D"/>
            </a:solidFill>
            <a:miter/>
          </a:ln>
          <a:extLst>
            <a:ext uri="{C572A759-6A51-4108-AA02-DFA0A04FC94B}">
              <ma14:wrappingTextBoxFlag xmlns:ma14="http://schemas.microsoft.com/office/mac/drawingml/2011/main" val="1"/>
            </a:ext>
          </a:extLst>
        </p:spPr>
        <p:txBody>
          <a:bodyPr lIns="45719" rIns="45719"/>
          <a:lstStyle/>
          <a:p>
            <a:pPr marL="366712" indent="-366712" algn="l" defTabSz="1466850">
              <a:spcBef>
                <a:spcPts val="300"/>
              </a:spcBef>
              <a:buSzPct val="100000"/>
              <a:buChar char="•"/>
              <a:defRPr b="1" sz="1600">
                <a:latin typeface="Futura Next Book"/>
                <a:ea typeface="Futura Next Book"/>
                <a:cs typeface="Futura Next Book"/>
                <a:sym typeface="Futura Next Book"/>
              </a:defRPr>
            </a:pPr>
          </a:p>
          <a:p>
            <a:pPr marL="366712" indent="-366712" algn="l" defTabSz="1466850">
              <a:spcBef>
                <a:spcPts val="300"/>
              </a:spcBef>
              <a:buSzPct val="100000"/>
              <a:buChar char="•"/>
              <a:defRPr b="1" sz="1600">
                <a:latin typeface="Futura Next Book"/>
                <a:ea typeface="Futura Next Book"/>
                <a:cs typeface="Futura Next Book"/>
                <a:sym typeface="Futura Next Book"/>
              </a:defRPr>
            </a:pPr>
            <a:r>
              <a:t>Requirement gathering</a:t>
            </a:r>
          </a:p>
          <a:p>
            <a:pPr marL="366712" indent="-366712" algn="l" defTabSz="1466850">
              <a:spcBef>
                <a:spcPts val="300"/>
              </a:spcBef>
              <a:buSzPct val="100000"/>
              <a:buChar char="•"/>
              <a:defRPr b="1" sz="1600">
                <a:latin typeface="Futura Next Book"/>
                <a:ea typeface="Futura Next Book"/>
                <a:cs typeface="Futura Next Book"/>
                <a:sym typeface="Futura Next Book"/>
              </a:defRPr>
            </a:pPr>
            <a:r>
              <a:t>Group formation</a:t>
            </a:r>
          </a:p>
        </p:txBody>
      </p:sp>
      <p:grpSp>
        <p:nvGrpSpPr>
          <p:cNvPr id="292" name="Group"/>
          <p:cNvGrpSpPr/>
          <p:nvPr/>
        </p:nvGrpSpPr>
        <p:grpSpPr>
          <a:xfrm>
            <a:off x="6956757" y="2481408"/>
            <a:ext cx="4290379" cy="4290379"/>
            <a:chOff x="0" y="0"/>
            <a:chExt cx="4290378" cy="4290378"/>
          </a:xfrm>
        </p:grpSpPr>
        <p:sp>
          <p:nvSpPr>
            <p:cNvPr id="290" name="Shape"/>
            <p:cNvSpPr/>
            <p:nvPr/>
          </p:nvSpPr>
          <p:spPr>
            <a:xfrm>
              <a:off x="-1" y="-1"/>
              <a:ext cx="4290379" cy="429037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cubicBezTo>
                    <a:pt x="0" y="9671"/>
                    <a:pt x="9671" y="0"/>
                    <a:pt x="21600" y="0"/>
                  </a:cubicBezTo>
                  <a:lnTo>
                    <a:pt x="21600" y="21600"/>
                  </a:lnTo>
                  <a:close/>
                </a:path>
              </a:pathLst>
            </a:custGeom>
            <a:gradFill flip="none" rotWithShape="1">
              <a:gsLst>
                <a:gs pos="0">
                  <a:srgbClr val="FF6068"/>
                </a:gs>
                <a:gs pos="50000">
                  <a:srgbClr val="FF404C"/>
                </a:gs>
                <a:gs pos="100000">
                  <a:srgbClr val="E43641"/>
                </a:gs>
              </a:gsLst>
              <a:lin ang="5400000" scaled="0"/>
            </a:gradFill>
            <a:ln w="12700" cap="flat">
              <a:noFill/>
              <a:miter lim="400000"/>
            </a:ln>
            <a:effectLst/>
          </p:spPr>
          <p:txBody>
            <a:bodyPr wrap="square" lIns="45719" tIns="45719" rIns="45719" bIns="45719" numCol="1" anchor="ctr">
              <a:noAutofit/>
            </a:bodyPr>
            <a:lstStyle/>
            <a:p>
              <a:pPr defTabSz="977900">
                <a:spcBef>
                  <a:spcPts val="700"/>
                </a:spcBef>
                <a:defRPr sz="2200">
                  <a:solidFill>
                    <a:srgbClr val="FFFFFF"/>
                  </a:solidFill>
                  <a:latin typeface="Futura Next Book"/>
                  <a:ea typeface="Futura Next Book"/>
                  <a:cs typeface="Futura Next Book"/>
                  <a:sym typeface="Futura Next Book"/>
                </a:defRPr>
              </a:pPr>
            </a:p>
          </p:txBody>
        </p:sp>
        <p:sp>
          <p:nvSpPr>
            <p:cNvPr id="291" name="Sprint Planning"/>
            <p:cNvSpPr txBox="1"/>
            <p:nvPr/>
          </p:nvSpPr>
          <p:spPr>
            <a:xfrm>
              <a:off x="1256623" y="1875012"/>
              <a:ext cx="3033755" cy="179697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56463" tIns="156463" rIns="156463" bIns="156463" numCol="1" anchor="ctr">
              <a:noAutofit/>
            </a:bodyPr>
            <a:lstStyle>
              <a:lvl1pPr defTabSz="977900">
                <a:spcBef>
                  <a:spcPts val="900"/>
                </a:spcBef>
                <a:defRPr sz="2200">
                  <a:solidFill>
                    <a:srgbClr val="FFFFFF"/>
                  </a:solidFill>
                  <a:latin typeface="Futura Next Book"/>
                  <a:ea typeface="Futura Next Book"/>
                  <a:cs typeface="Futura Next Book"/>
                  <a:sym typeface="Futura Next Book"/>
                </a:defRPr>
              </a:lvl1pPr>
            </a:lstStyle>
            <a:p>
              <a:pPr/>
              <a:r>
                <a:t>Sprint Planning</a:t>
              </a:r>
            </a:p>
          </p:txBody>
        </p:sp>
      </p:grpSp>
      <p:grpSp>
        <p:nvGrpSpPr>
          <p:cNvPr id="295" name="Group"/>
          <p:cNvGrpSpPr/>
          <p:nvPr/>
        </p:nvGrpSpPr>
        <p:grpSpPr>
          <a:xfrm>
            <a:off x="11499107" y="2412077"/>
            <a:ext cx="4290379" cy="4290379"/>
            <a:chOff x="0" y="0"/>
            <a:chExt cx="4290378" cy="4290378"/>
          </a:xfrm>
        </p:grpSpPr>
        <p:sp>
          <p:nvSpPr>
            <p:cNvPr id="293" name="Shape"/>
            <p:cNvSpPr/>
            <p:nvPr/>
          </p:nvSpPr>
          <p:spPr>
            <a:xfrm>
              <a:off x="0" y="0"/>
              <a:ext cx="4290378" cy="429037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11929" y="0"/>
                    <a:pt x="21600" y="9671"/>
                    <a:pt x="21600" y="21600"/>
                  </a:cubicBezTo>
                  <a:lnTo>
                    <a:pt x="0" y="21600"/>
                  </a:lnTo>
                  <a:close/>
                </a:path>
              </a:pathLst>
            </a:custGeom>
            <a:gradFill flip="none" rotWithShape="1">
              <a:gsLst>
                <a:gs pos="0">
                  <a:srgbClr val="FF6068"/>
                </a:gs>
                <a:gs pos="50000">
                  <a:srgbClr val="FF404C"/>
                </a:gs>
                <a:gs pos="100000">
                  <a:srgbClr val="E43641"/>
                </a:gs>
              </a:gsLst>
              <a:lin ang="5400000" scaled="0"/>
            </a:gradFill>
            <a:ln w="12700" cap="flat">
              <a:noFill/>
              <a:miter lim="400000"/>
            </a:ln>
            <a:effectLst/>
          </p:spPr>
          <p:txBody>
            <a:bodyPr wrap="square" lIns="45719" tIns="45719" rIns="45719" bIns="45719" numCol="1" anchor="ctr">
              <a:noAutofit/>
            </a:bodyPr>
            <a:lstStyle/>
            <a:p>
              <a:pPr defTabSz="977900">
                <a:spcBef>
                  <a:spcPts val="700"/>
                </a:spcBef>
                <a:defRPr sz="2200">
                  <a:solidFill>
                    <a:srgbClr val="FFFFFF"/>
                  </a:solidFill>
                  <a:latin typeface="Futura Next Book"/>
                  <a:ea typeface="Futura Next Book"/>
                  <a:cs typeface="Futura Next Book"/>
                  <a:sym typeface="Futura Next Book"/>
                </a:defRPr>
              </a:pPr>
            </a:p>
          </p:txBody>
        </p:sp>
        <p:sp>
          <p:nvSpPr>
            <p:cNvPr id="294" name="Sprint Grooming"/>
            <p:cNvSpPr txBox="1"/>
            <p:nvPr/>
          </p:nvSpPr>
          <p:spPr>
            <a:xfrm>
              <a:off x="0" y="1875011"/>
              <a:ext cx="3033755" cy="179697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56463" tIns="156463" rIns="156463" bIns="156463" numCol="1" anchor="ctr">
              <a:noAutofit/>
            </a:bodyPr>
            <a:lstStyle>
              <a:lvl1pPr defTabSz="977900">
                <a:spcBef>
                  <a:spcPts val="900"/>
                </a:spcBef>
                <a:defRPr sz="2200">
                  <a:solidFill>
                    <a:srgbClr val="FFFFFF"/>
                  </a:solidFill>
                  <a:latin typeface="Futura Next Book"/>
                  <a:ea typeface="Futura Next Book"/>
                  <a:cs typeface="Futura Next Book"/>
                  <a:sym typeface="Futura Next Book"/>
                </a:defRPr>
              </a:lvl1pPr>
            </a:lstStyle>
            <a:p>
              <a:pPr/>
              <a:r>
                <a:t>Sprint Grooming   </a:t>
              </a:r>
            </a:p>
          </p:txBody>
        </p:sp>
      </p:grpSp>
      <p:grpSp>
        <p:nvGrpSpPr>
          <p:cNvPr id="298" name="Group"/>
          <p:cNvGrpSpPr/>
          <p:nvPr/>
        </p:nvGrpSpPr>
        <p:grpSpPr>
          <a:xfrm>
            <a:off x="11445305" y="6969957"/>
            <a:ext cx="4290379" cy="4290379"/>
            <a:chOff x="0" y="0"/>
            <a:chExt cx="4290378" cy="4290378"/>
          </a:xfrm>
        </p:grpSpPr>
        <p:sp>
          <p:nvSpPr>
            <p:cNvPr id="296" name="Shape"/>
            <p:cNvSpPr/>
            <p:nvPr/>
          </p:nvSpPr>
          <p:spPr>
            <a:xfrm>
              <a:off x="0" y="0"/>
              <a:ext cx="4290378" cy="429037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cubicBezTo>
                    <a:pt x="21600" y="11929"/>
                    <a:pt x="11929" y="21600"/>
                    <a:pt x="0" y="21600"/>
                  </a:cubicBezTo>
                  <a:lnTo>
                    <a:pt x="0" y="0"/>
                  </a:lnTo>
                  <a:close/>
                </a:path>
              </a:pathLst>
            </a:custGeom>
            <a:gradFill flip="none" rotWithShape="1">
              <a:gsLst>
                <a:gs pos="0">
                  <a:srgbClr val="FF6068"/>
                </a:gs>
                <a:gs pos="50000">
                  <a:srgbClr val="FF404C"/>
                </a:gs>
                <a:gs pos="100000">
                  <a:srgbClr val="E43641"/>
                </a:gs>
              </a:gsLst>
              <a:lin ang="5400000" scaled="0"/>
            </a:gradFill>
            <a:ln w="12700" cap="flat">
              <a:noFill/>
              <a:miter lim="400000"/>
            </a:ln>
            <a:effectLst/>
          </p:spPr>
          <p:txBody>
            <a:bodyPr wrap="square" lIns="45719" tIns="45719" rIns="45719" bIns="45719" numCol="1" anchor="ctr">
              <a:noAutofit/>
            </a:bodyPr>
            <a:lstStyle/>
            <a:p>
              <a:pPr defTabSz="977900">
                <a:spcBef>
                  <a:spcPts val="700"/>
                </a:spcBef>
                <a:defRPr sz="2200">
                  <a:solidFill>
                    <a:srgbClr val="FFFFFF"/>
                  </a:solidFill>
                  <a:latin typeface="Futura Next Book"/>
                  <a:ea typeface="Futura Next Book"/>
                  <a:cs typeface="Futura Next Book"/>
                  <a:sym typeface="Futura Next Book"/>
                </a:defRPr>
              </a:pPr>
            </a:p>
          </p:txBody>
        </p:sp>
        <p:sp>
          <p:nvSpPr>
            <p:cNvPr id="297" name="Sprint Implementation"/>
            <p:cNvSpPr txBox="1"/>
            <p:nvPr/>
          </p:nvSpPr>
          <p:spPr>
            <a:xfrm>
              <a:off x="0" y="334425"/>
              <a:ext cx="3033755" cy="236490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56463" tIns="156463" rIns="156463" bIns="156463" numCol="1" anchor="ctr">
              <a:noAutofit/>
            </a:bodyPr>
            <a:lstStyle>
              <a:lvl1pPr defTabSz="977900">
                <a:spcBef>
                  <a:spcPts val="900"/>
                </a:spcBef>
                <a:defRPr sz="2200">
                  <a:solidFill>
                    <a:srgbClr val="FFFFFF"/>
                  </a:solidFill>
                  <a:latin typeface="Futura Next Book"/>
                  <a:ea typeface="Futura Next Book"/>
                  <a:cs typeface="Futura Next Book"/>
                  <a:sym typeface="Futura Next Book"/>
                </a:defRPr>
              </a:lvl1pPr>
            </a:lstStyle>
            <a:p>
              <a:pPr/>
              <a:r>
                <a:t>Sprint Implementation</a:t>
              </a:r>
            </a:p>
          </p:txBody>
        </p:sp>
      </p:grpSp>
      <p:grpSp>
        <p:nvGrpSpPr>
          <p:cNvPr id="301" name="Group"/>
          <p:cNvGrpSpPr/>
          <p:nvPr/>
        </p:nvGrpSpPr>
        <p:grpSpPr>
          <a:xfrm>
            <a:off x="6956757" y="6969957"/>
            <a:ext cx="4290380" cy="4290379"/>
            <a:chOff x="0" y="0"/>
            <a:chExt cx="4290378" cy="4290378"/>
          </a:xfrm>
        </p:grpSpPr>
        <p:sp>
          <p:nvSpPr>
            <p:cNvPr id="299" name="Shape"/>
            <p:cNvSpPr/>
            <p:nvPr/>
          </p:nvSpPr>
          <p:spPr>
            <a:xfrm>
              <a:off x="0" y="0"/>
              <a:ext cx="4290378" cy="429037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cubicBezTo>
                    <a:pt x="9671" y="21600"/>
                    <a:pt x="0" y="11929"/>
                    <a:pt x="0" y="0"/>
                  </a:cubicBezTo>
                  <a:lnTo>
                    <a:pt x="21600" y="0"/>
                  </a:lnTo>
                  <a:close/>
                </a:path>
              </a:pathLst>
            </a:custGeom>
            <a:gradFill flip="none" rotWithShape="1">
              <a:gsLst>
                <a:gs pos="0">
                  <a:srgbClr val="FF6068"/>
                </a:gs>
                <a:gs pos="50000">
                  <a:srgbClr val="FF404C"/>
                </a:gs>
                <a:gs pos="100000">
                  <a:srgbClr val="E43641"/>
                </a:gs>
              </a:gsLst>
              <a:lin ang="5400000" scaled="0"/>
            </a:gradFill>
            <a:ln w="12700" cap="flat">
              <a:noFill/>
              <a:miter lim="400000"/>
            </a:ln>
            <a:effectLst/>
          </p:spPr>
          <p:txBody>
            <a:bodyPr wrap="square" lIns="45719" tIns="45719" rIns="45719" bIns="45719" numCol="1" anchor="ctr">
              <a:noAutofit/>
            </a:bodyPr>
            <a:lstStyle/>
            <a:p>
              <a:pPr defTabSz="977900">
                <a:spcBef>
                  <a:spcPts val="700"/>
                </a:spcBef>
                <a:defRPr sz="2200">
                  <a:solidFill>
                    <a:srgbClr val="FFFFFF"/>
                  </a:solidFill>
                  <a:latin typeface="Futura Next Book"/>
                  <a:ea typeface="Futura Next Book"/>
                  <a:cs typeface="Futura Next Book"/>
                  <a:sym typeface="Futura Next Book"/>
                </a:defRPr>
              </a:pPr>
            </a:p>
          </p:txBody>
        </p:sp>
        <p:sp>
          <p:nvSpPr>
            <p:cNvPr id="300" name="Delivery"/>
            <p:cNvSpPr txBox="1"/>
            <p:nvPr/>
          </p:nvSpPr>
          <p:spPr>
            <a:xfrm>
              <a:off x="1256623" y="902351"/>
              <a:ext cx="3033755" cy="122905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56463" tIns="156463" rIns="156463" bIns="156463" numCol="1" anchor="ctr">
              <a:noAutofit/>
            </a:bodyPr>
            <a:lstStyle>
              <a:lvl1pPr defTabSz="977900">
                <a:spcBef>
                  <a:spcPts val="900"/>
                </a:spcBef>
                <a:defRPr sz="2200">
                  <a:solidFill>
                    <a:srgbClr val="FFFFFF"/>
                  </a:solidFill>
                  <a:latin typeface="Futura Next Book"/>
                  <a:ea typeface="Futura Next Book"/>
                  <a:cs typeface="Futura Next Book"/>
                  <a:sym typeface="Futura Next Book"/>
                </a:defRPr>
              </a:lvl1pPr>
            </a:lstStyle>
            <a:p>
              <a:pPr/>
              <a:r>
                <a:t>Delivery</a:t>
              </a:r>
            </a:p>
          </p:txBody>
        </p:sp>
      </p:grpSp>
      <p:sp>
        <p:nvSpPr>
          <p:cNvPr id="302" name="Shape"/>
          <p:cNvSpPr/>
          <p:nvPr/>
        </p:nvSpPr>
        <p:spPr>
          <a:xfrm>
            <a:off x="10686068" y="6059614"/>
            <a:ext cx="1356712" cy="56354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cubicBezTo>
                  <a:pt x="0" y="9671"/>
                  <a:pt x="4706" y="0"/>
                  <a:pt x="10510" y="0"/>
                </a:cubicBezTo>
                <a:cubicBezTo>
                  <a:pt x="14986" y="0"/>
                  <a:pt x="18971" y="5826"/>
                  <a:pt x="20439" y="14517"/>
                </a:cubicBezTo>
                <a:lnTo>
                  <a:pt x="21600" y="14517"/>
                </a:lnTo>
                <a:lnTo>
                  <a:pt x="19739" y="21600"/>
                </a:lnTo>
                <a:lnTo>
                  <a:pt x="16473" y="14517"/>
                </a:lnTo>
                <a:lnTo>
                  <a:pt x="17570" y="14517"/>
                </a:lnTo>
                <a:cubicBezTo>
                  <a:pt x="15555" y="6947"/>
                  <a:pt x="10761" y="3981"/>
                  <a:pt x="6862" y="7894"/>
                </a:cubicBezTo>
                <a:cubicBezTo>
                  <a:pt x="4222" y="10543"/>
                  <a:pt x="2563" y="15830"/>
                  <a:pt x="2563" y="21600"/>
                </a:cubicBezTo>
                <a:close/>
              </a:path>
            </a:pathLst>
          </a:custGeom>
          <a:solidFill>
            <a:srgbClr val="FEAEB0"/>
          </a:solidFill>
          <a:ln w="12700">
            <a:miter lim="400000"/>
          </a:ln>
          <a:effectLst>
            <a:outerShdw sx="100000" sy="100000" kx="0" ky="0" algn="b" rotWithShape="0" blurRad="63500" dist="19050" dir="5400000">
              <a:srgbClr val="000000">
                <a:alpha val="63000"/>
              </a:srgbClr>
            </a:outerShdw>
          </a:effectLst>
        </p:spPr>
        <p:txBody>
          <a:bodyPr lIns="45719" rIns="45719"/>
          <a:lstStyle/>
          <a:p>
            <a:pPr algn="l" defTabSz="914400">
              <a:lnSpc>
                <a:spcPct val="100000"/>
              </a:lnSpc>
              <a:spcBef>
                <a:spcPts val="0"/>
              </a:spcBef>
              <a:defRPr sz="1800">
                <a:latin typeface="Futura Next Book"/>
                <a:ea typeface="Futura Next Book"/>
                <a:cs typeface="Futura Next Book"/>
                <a:sym typeface="Futura Next Book"/>
              </a:defRPr>
            </a:pPr>
          </a:p>
        </p:txBody>
      </p:sp>
      <p:sp>
        <p:nvSpPr>
          <p:cNvPr id="303" name="Shape"/>
          <p:cNvSpPr/>
          <p:nvPr/>
        </p:nvSpPr>
        <p:spPr>
          <a:xfrm rot="10800000">
            <a:off x="10649662" y="7118583"/>
            <a:ext cx="1356712" cy="56354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cubicBezTo>
                  <a:pt x="0" y="9671"/>
                  <a:pt x="4706" y="0"/>
                  <a:pt x="10510" y="0"/>
                </a:cubicBezTo>
                <a:cubicBezTo>
                  <a:pt x="14986" y="0"/>
                  <a:pt x="18971" y="5826"/>
                  <a:pt x="20439" y="14517"/>
                </a:cubicBezTo>
                <a:lnTo>
                  <a:pt x="21600" y="14517"/>
                </a:lnTo>
                <a:lnTo>
                  <a:pt x="19739" y="21600"/>
                </a:lnTo>
                <a:lnTo>
                  <a:pt x="16473" y="14517"/>
                </a:lnTo>
                <a:lnTo>
                  <a:pt x="17570" y="14517"/>
                </a:lnTo>
                <a:cubicBezTo>
                  <a:pt x="15555" y="6947"/>
                  <a:pt x="10761" y="3981"/>
                  <a:pt x="6862" y="7894"/>
                </a:cubicBezTo>
                <a:cubicBezTo>
                  <a:pt x="4222" y="10543"/>
                  <a:pt x="2563" y="15830"/>
                  <a:pt x="2563" y="21600"/>
                </a:cubicBezTo>
                <a:close/>
              </a:path>
            </a:pathLst>
          </a:custGeom>
          <a:solidFill>
            <a:srgbClr val="FEAEB0"/>
          </a:solidFill>
          <a:ln w="12700">
            <a:miter lim="400000"/>
          </a:ln>
          <a:effectLst>
            <a:outerShdw sx="100000" sy="100000" kx="0" ky="0" algn="b" rotWithShape="0" blurRad="63500" dist="19050" dir="5400000">
              <a:srgbClr val="000000">
                <a:alpha val="63000"/>
              </a:srgbClr>
            </a:outerShdw>
          </a:effectLst>
        </p:spPr>
        <p:txBody>
          <a:bodyPr lIns="45719" rIns="45719"/>
          <a:lstStyle/>
          <a:p>
            <a:pPr algn="l" defTabSz="914400">
              <a:lnSpc>
                <a:spcPct val="100000"/>
              </a:lnSpc>
              <a:spcBef>
                <a:spcPts val="0"/>
              </a:spcBef>
              <a:defRPr sz="1800">
                <a:latin typeface="Futura Next Book"/>
                <a:ea typeface="Futura Next Book"/>
                <a:cs typeface="Futura Next Book"/>
                <a:sym typeface="Futura Next Book"/>
              </a:defRPr>
            </a:pPr>
          </a:p>
        </p:txBody>
      </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5" name="Challenges &amp; Learnings"/>
          <p:cNvSpPr txBox="1"/>
          <p:nvPr>
            <p:ph type="title"/>
          </p:nvPr>
        </p:nvSpPr>
        <p:spPr>
          <a:prstGeom prst="rect">
            <a:avLst/>
          </a:prstGeom>
        </p:spPr>
        <p:txBody>
          <a:bodyPr/>
          <a:lstStyle>
            <a:lvl1pPr>
              <a:defRPr sz="6000"/>
            </a:lvl1pPr>
          </a:lstStyle>
          <a:p>
            <a:pPr/>
            <a:r>
              <a:t>Challenges &amp; Learnings</a:t>
            </a:r>
          </a:p>
        </p:txBody>
      </p:sp>
      <p:sp>
        <p:nvSpPr>
          <p:cNvPr id="306" name="Java Fundamentals…"/>
          <p:cNvSpPr txBox="1"/>
          <p:nvPr>
            <p:ph type="body" sz="quarter" idx="1"/>
          </p:nvPr>
        </p:nvSpPr>
        <p:spPr>
          <a:prstGeom prst="rect">
            <a:avLst/>
          </a:prstGeom>
        </p:spPr>
        <p:txBody>
          <a:bodyPr/>
          <a:lstStyle/>
          <a:p>
            <a:pPr marL="395604" indent="-395604" defTabSz="2170121">
              <a:spcBef>
                <a:spcPts val="3700"/>
              </a:spcBef>
              <a:defRPr sz="3559"/>
            </a:pPr>
            <a:r>
              <a:t>Java Fundamentals</a:t>
            </a:r>
          </a:p>
          <a:p>
            <a:pPr marL="395604" indent="-395604" defTabSz="2170121">
              <a:spcBef>
                <a:spcPts val="3700"/>
              </a:spcBef>
              <a:defRPr sz="3559"/>
            </a:pPr>
            <a:r>
              <a:t>Java 8 new features</a:t>
            </a:r>
          </a:p>
          <a:p>
            <a:pPr marL="395604" indent="-395604" defTabSz="2170121">
              <a:spcBef>
                <a:spcPts val="3700"/>
              </a:spcBef>
              <a:defRPr sz="3559"/>
            </a:pPr>
            <a:r>
              <a:t>JDBC connections</a:t>
            </a:r>
          </a:p>
          <a:p>
            <a:pPr marL="395604" indent="-395604" defTabSz="2170121">
              <a:spcBef>
                <a:spcPts val="3700"/>
              </a:spcBef>
              <a:defRPr sz="3559"/>
            </a:pPr>
            <a:r>
              <a:t>Git</a:t>
            </a:r>
          </a:p>
          <a:p>
            <a:pPr marL="395604" indent="-395604" defTabSz="2170121">
              <a:spcBef>
                <a:spcPts val="3700"/>
              </a:spcBef>
              <a:defRPr sz="3559"/>
            </a:pPr>
            <a:r>
              <a:t>Dropwizard</a:t>
            </a:r>
          </a:p>
          <a:p>
            <a:pPr marL="395604" indent="-395604" defTabSz="2170121">
              <a:spcBef>
                <a:spcPts val="3700"/>
              </a:spcBef>
              <a:defRPr sz="3559"/>
            </a:pPr>
            <a:r>
              <a:t>New to technology</a:t>
            </a:r>
          </a:p>
          <a:p>
            <a:pPr marL="395604" indent="-395604" defTabSz="2170121">
              <a:spcBef>
                <a:spcPts val="3700"/>
              </a:spcBef>
              <a:defRPr sz="3559"/>
            </a:pPr>
            <a:r>
              <a:t>Short timeframe</a:t>
            </a:r>
          </a:p>
        </p:txBody>
      </p:sp>
      <p:grpSp>
        <p:nvGrpSpPr>
          <p:cNvPr id="309" name="Picture Placeholder 12"/>
          <p:cNvGrpSpPr/>
          <p:nvPr/>
        </p:nvGrpSpPr>
        <p:grpSpPr>
          <a:xfrm>
            <a:off x="13231401" y="1707139"/>
            <a:ext cx="9804547" cy="10631437"/>
            <a:chOff x="0" y="0"/>
            <a:chExt cx="9804545" cy="10631435"/>
          </a:xfrm>
        </p:grpSpPr>
        <p:sp>
          <p:nvSpPr>
            <p:cNvPr id="307" name="Rectangle"/>
            <p:cNvSpPr/>
            <p:nvPr/>
          </p:nvSpPr>
          <p:spPr>
            <a:xfrm>
              <a:off x="0" y="0"/>
              <a:ext cx="9804546" cy="10631436"/>
            </a:xfrm>
            <a:prstGeom prst="rect">
              <a:avLst/>
            </a:prstGeom>
            <a:solidFill>
              <a:srgbClr val="C2C2C2"/>
            </a:solidFill>
            <a:ln w="12700" cap="flat">
              <a:noFill/>
              <a:miter lim="400000"/>
            </a:ln>
            <a:effectLst/>
          </p:spPr>
          <p:txBody>
            <a:bodyPr wrap="square" lIns="45719" tIns="45719" rIns="45719" bIns="45719" numCol="1" anchor="ctr">
              <a:noAutofit/>
            </a:bodyPr>
            <a:lstStyle/>
            <a:p>
              <a:pPr algn="l" defTabSz="914400">
                <a:lnSpc>
                  <a:spcPct val="100000"/>
                </a:lnSpc>
                <a:spcBef>
                  <a:spcPts val="0"/>
                </a:spcBef>
                <a:defRPr sz="1800">
                  <a:latin typeface="Futura Next Book"/>
                  <a:ea typeface="Futura Next Book"/>
                  <a:cs typeface="Futura Next Book"/>
                  <a:sym typeface="Futura Next Book"/>
                </a:defRPr>
              </a:pPr>
            </a:p>
          </p:txBody>
        </p:sp>
        <p:pic>
          <p:nvPicPr>
            <p:cNvPr id="308" name="image49.png" descr="image49.png"/>
            <p:cNvPicPr>
              <a:picLocks noChangeAspect="1"/>
            </p:cNvPicPr>
            <p:nvPr/>
          </p:nvPicPr>
          <p:blipFill>
            <a:blip r:embed="rId2">
              <a:extLst/>
            </a:blip>
            <a:srcRect l="10034" t="304" r="11851" b="0"/>
            <a:stretch>
              <a:fillRect/>
            </a:stretch>
          </p:blipFill>
          <p:spPr>
            <a:xfrm>
              <a:off x="0" y="0"/>
              <a:ext cx="9804546" cy="10608877"/>
            </a:xfrm>
            <a:prstGeom prst="rect">
              <a:avLst/>
            </a:prstGeom>
            <a:ln w="12700" cap="flat">
              <a:noFill/>
              <a:miter lim="400000"/>
            </a:ln>
            <a:effectLst/>
          </p:spPr>
        </p:pic>
      </p:grpSp>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1" name="Demo"/>
          <p:cNvSpPr txBox="1"/>
          <p:nvPr>
            <p:ph type="body" sz="quarter" idx="1"/>
          </p:nvPr>
        </p:nvSpPr>
        <p:spPr>
          <a:xfrm>
            <a:off x="1233330" y="5961491"/>
            <a:ext cx="5517337" cy="1793018"/>
          </a:xfrm>
          <a:prstGeom prst="rect">
            <a:avLst/>
          </a:prstGeom>
        </p:spPr>
        <p:txBody>
          <a:bodyPr/>
          <a:lstStyle>
            <a:lvl1pPr defTabSz="602615">
              <a:defRPr sz="8760"/>
            </a:lvl1pPr>
          </a:lstStyle>
          <a:p>
            <a:pPr/>
            <a:r>
              <a:t>Demo</a:t>
            </a:r>
          </a:p>
        </p:txBody>
      </p:sp>
      <p:pic>
        <p:nvPicPr>
          <p:cNvPr id="312" name="maxresdefault.jpeg" descr="maxresdefault.jpeg"/>
          <p:cNvPicPr>
            <a:picLocks noChangeAspect="1"/>
          </p:cNvPicPr>
          <p:nvPr/>
        </p:nvPicPr>
        <p:blipFill>
          <a:blip r:embed="rId2">
            <a:extLst/>
          </a:blip>
          <a:stretch>
            <a:fillRect/>
          </a:stretch>
        </p:blipFill>
        <p:spPr>
          <a:xfrm>
            <a:off x="6866229" y="2286000"/>
            <a:ext cx="16256001" cy="9144001"/>
          </a:xfrm>
          <a:prstGeom prst="rect">
            <a:avLst/>
          </a:prstGeom>
          <a:ln w="12700">
            <a:miter lim="400000"/>
          </a:ln>
        </p:spPr>
      </p:pic>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4" name="Presentation Title"/>
          <p:cNvSpPr txBox="1"/>
          <p:nvPr>
            <p:ph type="title"/>
          </p:nvPr>
        </p:nvSpPr>
        <p:spPr>
          <a:prstGeom prst="rect">
            <a:avLst/>
          </a:prstGeom>
        </p:spPr>
        <p:txBody>
          <a:bodyPr/>
          <a:lstStyle/>
          <a:p>
            <a:pPr/>
          </a:p>
        </p:txBody>
      </p:sp>
      <p:pic>
        <p:nvPicPr>
          <p:cNvPr id="315" name="21-questions.jpeg" descr="21-questions.jpeg"/>
          <p:cNvPicPr>
            <a:picLocks noChangeAspect="1"/>
          </p:cNvPicPr>
          <p:nvPr/>
        </p:nvPicPr>
        <p:blipFill>
          <a:blip r:embed="rId2">
            <a:extLst/>
          </a:blip>
          <a:stretch>
            <a:fillRect/>
          </a:stretch>
        </p:blipFill>
        <p:spPr>
          <a:xfrm>
            <a:off x="-1273740" y="9310"/>
            <a:ext cx="26341110" cy="13697379"/>
          </a:xfrm>
          <a:prstGeom prst="rect">
            <a:avLst/>
          </a:prstGeom>
          <a:ln w="12700">
            <a:miter lim="400000"/>
          </a:ln>
        </p:spPr>
      </p:pic>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17" name="Image" descr="Image"/>
          <p:cNvPicPr>
            <a:picLocks noChangeAspect="1"/>
          </p:cNvPicPr>
          <p:nvPr/>
        </p:nvPicPr>
        <p:blipFill>
          <a:blip r:embed="rId2">
            <a:extLst/>
          </a:blip>
          <a:stretch>
            <a:fillRect/>
          </a:stretch>
        </p:blipFill>
        <p:spPr>
          <a:xfrm>
            <a:off x="-961023" y="13848"/>
            <a:ext cx="26439122" cy="13753268"/>
          </a:xfrm>
          <a:prstGeom prst="rect">
            <a:avLst/>
          </a:prstGeom>
          <a:ln w="12700">
            <a:miter lim="400000"/>
          </a:ln>
        </p:spPr>
      </p:pic>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9" name="Framework for 5 days"/>
          <p:cNvSpPr txBox="1"/>
          <p:nvPr>
            <p:ph type="title"/>
          </p:nvPr>
        </p:nvSpPr>
        <p:spPr>
          <a:xfrm>
            <a:off x="2057400" y="2151553"/>
            <a:ext cx="20269200" cy="1188547"/>
          </a:xfrm>
          <a:prstGeom prst="rect">
            <a:avLst/>
          </a:prstGeom>
        </p:spPr>
        <p:txBody>
          <a:bodyPr/>
          <a:lstStyle>
            <a:lvl1pPr algn="l" defTabSz="569594">
              <a:defRPr sz="5658"/>
            </a:lvl1pPr>
          </a:lstStyle>
          <a:p>
            <a:pPr/>
            <a:r>
              <a:t>Framework for 5 days</a:t>
            </a:r>
          </a:p>
        </p:txBody>
      </p:sp>
      <p:sp>
        <p:nvSpPr>
          <p:cNvPr id="170" name="1 week plan…"/>
          <p:cNvSpPr txBox="1"/>
          <p:nvPr>
            <p:ph type="body" idx="1"/>
          </p:nvPr>
        </p:nvSpPr>
        <p:spPr>
          <a:prstGeom prst="rect">
            <a:avLst/>
          </a:prstGeom>
        </p:spPr>
        <p:txBody>
          <a:bodyPr/>
          <a:lstStyle/>
          <a:p>
            <a:pPr/>
            <a:r>
              <a:t>1 week plan</a:t>
            </a:r>
          </a:p>
          <a:p>
            <a:pPr/>
            <a:r>
              <a:t>Daily discussions covering various topics, technologies, and doubt resolution</a:t>
            </a:r>
          </a:p>
          <a:p>
            <a:pPr/>
            <a:r>
              <a:t>Interactive discussion and collaborative brainstorming sessions with SME/Trainer to facilitate project progress and drive transformation, based on UMLs and technologies</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2" name="Skateholders"/>
          <p:cNvSpPr txBox="1"/>
          <p:nvPr>
            <p:ph type="title"/>
          </p:nvPr>
        </p:nvSpPr>
        <p:spPr>
          <a:xfrm>
            <a:off x="1802037" y="1640061"/>
            <a:ext cx="9601348" cy="1276404"/>
          </a:xfrm>
          <a:prstGeom prst="rect">
            <a:avLst/>
          </a:prstGeom>
        </p:spPr>
        <p:txBody>
          <a:bodyPr/>
          <a:lstStyle>
            <a:lvl1pPr algn="l" defTabSz="619125">
              <a:defRPr sz="6150"/>
            </a:lvl1pPr>
          </a:lstStyle>
          <a:p>
            <a:pPr/>
            <a:r>
              <a:t>Skateholders</a:t>
            </a:r>
          </a:p>
        </p:txBody>
      </p:sp>
      <p:sp>
        <p:nvSpPr>
          <p:cNvPr id="173" name="Sponsors…"/>
          <p:cNvSpPr txBox="1"/>
          <p:nvPr>
            <p:ph type="body" sz="half" idx="1"/>
          </p:nvPr>
        </p:nvSpPr>
        <p:spPr>
          <a:xfrm>
            <a:off x="1802037" y="3350276"/>
            <a:ext cx="9596832" cy="8539008"/>
          </a:xfrm>
          <a:prstGeom prst="rect">
            <a:avLst/>
          </a:prstGeom>
        </p:spPr>
        <p:txBody>
          <a:bodyPr/>
          <a:lstStyle/>
          <a:p>
            <a:pPr marL="609600" indent="-609600">
              <a:buAutoNum type="arabicPeriod" startAt="1"/>
            </a:pPr>
            <a:r>
              <a:t>Sponsors</a:t>
            </a:r>
          </a:p>
          <a:p>
            <a:pPr>
              <a:defRPr sz="3000"/>
            </a:pPr>
            <a:r>
              <a:t> Flipkart</a:t>
            </a:r>
          </a:p>
          <a:p>
            <a:pPr marL="609600" indent="-609600">
              <a:buAutoNum type="arabicPeriod" startAt="2"/>
            </a:pPr>
            <a:r>
              <a:t>SME</a:t>
            </a:r>
          </a:p>
          <a:p>
            <a:pPr marL="333375" indent="-333375">
              <a:defRPr sz="3000"/>
            </a:pPr>
            <a:r>
              <a:t>Amit Balyan</a:t>
            </a:r>
          </a:p>
          <a:p>
            <a:pPr marL="457200" indent="-457200">
              <a:buAutoNum type="arabicPeriod" startAt="3"/>
            </a:pPr>
            <a:r>
              <a:t>Trainers</a:t>
            </a:r>
          </a:p>
          <a:p>
            <a:pPr>
              <a:defRPr sz="3000"/>
            </a:pPr>
            <a:r>
              <a:t>Sharatha Ramesh</a:t>
            </a:r>
          </a:p>
          <a:p>
            <a:pPr>
              <a:defRPr sz="3000"/>
            </a:pPr>
            <a:r>
              <a:t>Heena Bansal</a:t>
            </a:r>
          </a:p>
          <a:p>
            <a:pPr>
              <a:defRPr sz="3000"/>
            </a:pPr>
            <a:r>
              <a:t>Priyanka</a:t>
            </a:r>
          </a:p>
          <a:p>
            <a:pPr>
              <a:defRPr sz="3000"/>
            </a:pPr>
            <a:r>
              <a:t>Ram</a:t>
            </a:r>
          </a:p>
        </p:txBody>
      </p:sp>
      <p:grpSp>
        <p:nvGrpSpPr>
          <p:cNvPr id="176" name="Picture 8"/>
          <p:cNvGrpSpPr/>
          <p:nvPr/>
        </p:nvGrpSpPr>
        <p:grpSpPr>
          <a:xfrm>
            <a:off x="12455295" y="2782591"/>
            <a:ext cx="11763374" cy="8052705"/>
            <a:chOff x="0" y="0"/>
            <a:chExt cx="11763373" cy="8052704"/>
          </a:xfrm>
        </p:grpSpPr>
        <p:sp>
          <p:nvSpPr>
            <p:cNvPr id="174" name="Shape"/>
            <p:cNvSpPr/>
            <p:nvPr/>
          </p:nvSpPr>
          <p:spPr>
            <a:xfrm>
              <a:off x="0" y="0"/>
              <a:ext cx="11763374" cy="805270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900"/>
                  </a:moveTo>
                  <a:lnTo>
                    <a:pt x="0" y="900"/>
                  </a:lnTo>
                  <a:cubicBezTo>
                    <a:pt x="0" y="403"/>
                    <a:pt x="276" y="0"/>
                    <a:pt x="616" y="0"/>
                  </a:cubicBezTo>
                  <a:lnTo>
                    <a:pt x="20984" y="0"/>
                  </a:lnTo>
                  <a:lnTo>
                    <a:pt x="20984" y="0"/>
                  </a:lnTo>
                  <a:cubicBezTo>
                    <a:pt x="21324" y="0"/>
                    <a:pt x="21600" y="403"/>
                    <a:pt x="21600" y="900"/>
                  </a:cubicBezTo>
                  <a:lnTo>
                    <a:pt x="21600" y="20700"/>
                  </a:lnTo>
                  <a:lnTo>
                    <a:pt x="21600" y="20700"/>
                  </a:lnTo>
                  <a:cubicBezTo>
                    <a:pt x="21600" y="21197"/>
                    <a:pt x="21324" y="21600"/>
                    <a:pt x="20984" y="21600"/>
                  </a:cubicBezTo>
                  <a:lnTo>
                    <a:pt x="616" y="21600"/>
                  </a:lnTo>
                  <a:lnTo>
                    <a:pt x="616" y="21600"/>
                  </a:lnTo>
                  <a:cubicBezTo>
                    <a:pt x="276" y="21600"/>
                    <a:pt x="0" y="21197"/>
                    <a:pt x="0" y="20700"/>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914400">
                <a:lnSpc>
                  <a:spcPct val="100000"/>
                </a:lnSpc>
                <a:spcBef>
                  <a:spcPts val="0"/>
                </a:spcBef>
                <a:defRPr sz="1800">
                  <a:latin typeface="Futura Next Book"/>
                  <a:ea typeface="Futura Next Book"/>
                  <a:cs typeface="Futura Next Book"/>
                  <a:sym typeface="Futura Next Book"/>
                </a:defRPr>
              </a:pPr>
            </a:p>
          </p:txBody>
        </p:sp>
        <p:pic>
          <p:nvPicPr>
            <p:cNvPr id="175" name="image6.png" descr="image6.png"/>
            <p:cNvPicPr>
              <a:picLocks noChangeAspect="1"/>
            </p:cNvPicPr>
            <p:nvPr/>
          </p:nvPicPr>
          <p:blipFill>
            <a:blip r:embed="rId2">
              <a:extLst/>
            </a:blip>
            <a:srcRect l="0" t="0" r="0" b="1"/>
            <a:stretch>
              <a:fillRect/>
            </a:stretch>
          </p:blipFill>
          <p:spPr>
            <a:xfrm>
              <a:off x="0" y="0"/>
              <a:ext cx="11763374" cy="805259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616" y="0"/>
                  </a:moveTo>
                  <a:cubicBezTo>
                    <a:pt x="275" y="0"/>
                    <a:pt x="0" y="402"/>
                    <a:pt x="0" y="900"/>
                  </a:cubicBezTo>
                  <a:lnTo>
                    <a:pt x="0" y="20700"/>
                  </a:lnTo>
                  <a:cubicBezTo>
                    <a:pt x="0" y="21198"/>
                    <a:pt x="275" y="21600"/>
                    <a:pt x="616" y="21600"/>
                  </a:cubicBezTo>
                  <a:lnTo>
                    <a:pt x="20984" y="21600"/>
                  </a:lnTo>
                  <a:cubicBezTo>
                    <a:pt x="21324" y="21600"/>
                    <a:pt x="21600" y="21198"/>
                    <a:pt x="21600" y="20700"/>
                  </a:cubicBezTo>
                  <a:lnTo>
                    <a:pt x="21600" y="900"/>
                  </a:lnTo>
                  <a:cubicBezTo>
                    <a:pt x="21600" y="402"/>
                    <a:pt x="21325" y="0"/>
                    <a:pt x="20984" y="0"/>
                  </a:cubicBezTo>
                  <a:lnTo>
                    <a:pt x="616" y="0"/>
                  </a:lnTo>
                  <a:close/>
                </a:path>
              </a:pathLst>
            </a:custGeom>
            <a:ln w="38100" cap="sq">
              <a:solidFill>
                <a:srgbClr val="292929"/>
              </a:solidFill>
              <a:prstDash val="solid"/>
              <a:miter lim="800000"/>
            </a:ln>
            <a:effectLst>
              <a:reflection blurRad="0" stA="28000" stPos="0" endA="0" endPos="40000" dist="0" dir="5400000" fadeDir="5400000" sx="100000" sy="-100000" kx="0" ky="0" algn="bl" rotWithShape="0"/>
            </a:effectLst>
          </p:spPr>
        </p:pic>
      </p:gr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78" name="Eight chunks of lipstick in various shades on a black background" descr="Eight chunks of lipstick in various shades on a black background"/>
          <p:cNvPicPr>
            <a:picLocks noChangeAspect="1"/>
          </p:cNvPicPr>
          <p:nvPr>
            <p:ph type="pic" idx="21"/>
          </p:nvPr>
        </p:nvPicPr>
        <p:blipFill>
          <a:blip r:embed="rId2">
            <a:extLst/>
          </a:blip>
          <a:srcRect l="0" t="11149" r="0" b="11149"/>
          <a:stretch>
            <a:fillRect/>
          </a:stretch>
        </p:blipFill>
        <p:spPr>
          <a:xfrm>
            <a:off x="1003300" y="1060450"/>
            <a:ext cx="22377401" cy="11582401"/>
          </a:xfrm>
          <a:prstGeom prst="rect">
            <a:avLst/>
          </a:prstGeom>
        </p:spPr>
      </p:pic>
      <p:sp>
        <p:nvSpPr>
          <p:cNvPr id="179" name="Our next start NOW"/>
          <p:cNvSpPr txBox="1"/>
          <p:nvPr>
            <p:ph type="title"/>
          </p:nvPr>
        </p:nvSpPr>
        <p:spPr>
          <a:prstGeom prst="rect">
            <a:avLst/>
          </a:prstGeom>
        </p:spPr>
        <p:txBody>
          <a:bodyPr/>
          <a:lstStyle>
            <a:lvl1pPr>
              <a:defRPr sz="10000">
                <a:solidFill>
                  <a:srgbClr val="030303"/>
                </a:solidFill>
              </a:defRPr>
            </a:lvl1pPr>
          </a:lstStyle>
          <a:p>
            <a:pPr/>
            <a:r>
              <a:t>Our next start NOW</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1" name="5 DAYS OF TRAINING + PROJECT DEMO"/>
          <p:cNvSpPr txBox="1"/>
          <p:nvPr/>
        </p:nvSpPr>
        <p:spPr>
          <a:xfrm>
            <a:off x="5667527" y="187807"/>
            <a:ext cx="12704251" cy="240792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defRPr sz="8000"/>
            </a:lvl1pPr>
          </a:lstStyle>
          <a:p>
            <a:pPr/>
            <a:r>
              <a:t>5 DAYS OF TRAINING + PROJECT DEMO</a:t>
            </a:r>
          </a:p>
        </p:txBody>
      </p:sp>
      <p:sp>
        <p:nvSpPr>
          <p:cNvPr id="182" name="Trapezoid 14"/>
          <p:cNvSpPr/>
          <p:nvPr/>
        </p:nvSpPr>
        <p:spPr>
          <a:xfrm>
            <a:off x="7292937" y="9568592"/>
            <a:ext cx="9698393" cy="133382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1887" y="0"/>
                </a:lnTo>
                <a:lnTo>
                  <a:pt x="19713" y="0"/>
                </a:lnTo>
                <a:lnTo>
                  <a:pt x="21600" y="21600"/>
                </a:lnTo>
                <a:close/>
              </a:path>
            </a:pathLst>
          </a:custGeom>
          <a:solidFill>
            <a:srgbClr val="EE6464"/>
          </a:solidFill>
          <a:ln w="28575">
            <a:solidFill>
              <a:srgbClr val="000000"/>
            </a:solidFill>
            <a:miter/>
          </a:ln>
        </p:spPr>
        <p:txBody>
          <a:bodyPr lIns="45719" rIns="45719" anchor="ctr"/>
          <a:lstStyle/>
          <a:p>
            <a:pPr defTabSz="914400">
              <a:lnSpc>
                <a:spcPct val="100000"/>
              </a:lnSpc>
              <a:spcBef>
                <a:spcPts val="0"/>
              </a:spcBef>
              <a:defRPr sz="1800">
                <a:solidFill>
                  <a:srgbClr val="FFFFFF"/>
                </a:solidFill>
                <a:latin typeface="Futura Next Book"/>
                <a:ea typeface="Futura Next Book"/>
                <a:cs typeface="Futura Next Book"/>
                <a:sym typeface="Futura Next Book"/>
              </a:defRPr>
            </a:pPr>
          </a:p>
        </p:txBody>
      </p:sp>
      <p:sp>
        <p:nvSpPr>
          <p:cNvPr id="183" name="Trapezoid 15"/>
          <p:cNvSpPr/>
          <p:nvPr/>
        </p:nvSpPr>
        <p:spPr>
          <a:xfrm>
            <a:off x="8302272" y="8028249"/>
            <a:ext cx="7703659" cy="132672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409" y="0"/>
                </a:lnTo>
                <a:lnTo>
                  <a:pt x="19191" y="0"/>
                </a:lnTo>
                <a:lnTo>
                  <a:pt x="21600" y="21600"/>
                </a:lnTo>
                <a:close/>
              </a:path>
            </a:pathLst>
          </a:custGeom>
          <a:solidFill>
            <a:srgbClr val="EE6464"/>
          </a:solidFill>
          <a:ln w="28575">
            <a:solidFill>
              <a:srgbClr val="000000"/>
            </a:solidFill>
            <a:miter/>
          </a:ln>
          <a:extLst>
            <a:ext uri="{C572A759-6A51-4108-AA02-DFA0A04FC94B}">
              <ma14:wrappingTextBoxFlag xmlns:ma14="http://schemas.microsoft.com/office/mac/drawingml/2011/main" val="1"/>
            </a:ext>
          </a:extLst>
        </p:spPr>
        <p:txBody>
          <a:bodyPr lIns="45719" rIns="45719" anchor="ctr"/>
          <a:lstStyle>
            <a:lvl1pPr defTabSz="914400">
              <a:lnSpc>
                <a:spcPct val="100000"/>
              </a:lnSpc>
              <a:spcBef>
                <a:spcPts val="0"/>
              </a:spcBef>
              <a:defRPr sz="4000">
                <a:solidFill>
                  <a:srgbClr val="FFFFFF"/>
                </a:solidFill>
                <a:latin typeface="Futura Next Book"/>
                <a:ea typeface="Futura Next Book"/>
                <a:cs typeface="Futura Next Book"/>
                <a:sym typeface="Futura Next Book"/>
              </a:defRPr>
            </a:lvl1pPr>
          </a:lstStyle>
          <a:p>
            <a:pPr/>
            <a:r>
              <a:t>2400 MINUTES</a:t>
            </a:r>
          </a:p>
        </p:txBody>
      </p:sp>
      <p:sp>
        <p:nvSpPr>
          <p:cNvPr id="184" name="Trapezoid 17"/>
          <p:cNvSpPr/>
          <p:nvPr/>
        </p:nvSpPr>
        <p:spPr>
          <a:xfrm>
            <a:off x="9307617" y="6603519"/>
            <a:ext cx="5720894" cy="126274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3141" y="0"/>
                </a:lnTo>
                <a:lnTo>
                  <a:pt x="18459" y="0"/>
                </a:lnTo>
                <a:lnTo>
                  <a:pt x="21600" y="21600"/>
                </a:lnTo>
                <a:close/>
              </a:path>
            </a:pathLst>
          </a:custGeom>
          <a:solidFill>
            <a:srgbClr val="EE6464"/>
          </a:solidFill>
          <a:ln w="28575">
            <a:solidFill>
              <a:srgbClr val="000000"/>
            </a:solidFill>
            <a:miter/>
          </a:ln>
          <a:extLst>
            <a:ext uri="{C572A759-6A51-4108-AA02-DFA0A04FC94B}">
              <ma14:wrappingTextBoxFlag xmlns:ma14="http://schemas.microsoft.com/office/mac/drawingml/2011/main" val="1"/>
            </a:ext>
          </a:extLst>
        </p:spPr>
        <p:txBody>
          <a:bodyPr lIns="45719" rIns="45719" anchor="ctr"/>
          <a:lstStyle>
            <a:lvl1pPr defTabSz="914400">
              <a:lnSpc>
                <a:spcPct val="100000"/>
              </a:lnSpc>
              <a:spcBef>
                <a:spcPts val="0"/>
              </a:spcBef>
              <a:defRPr sz="4000">
                <a:solidFill>
                  <a:srgbClr val="FFFFFF"/>
                </a:solidFill>
                <a:latin typeface="Futura Next Book"/>
                <a:ea typeface="Futura Next Book"/>
                <a:cs typeface="Futura Next Book"/>
                <a:sym typeface="Futura Next Book"/>
              </a:defRPr>
            </a:lvl1pPr>
          </a:lstStyle>
          <a:p>
            <a:pPr/>
            <a:r>
              <a:t>40 HOURS</a:t>
            </a:r>
          </a:p>
        </p:txBody>
      </p:sp>
      <p:sp>
        <p:nvSpPr>
          <p:cNvPr id="185" name="Trapezoid 20"/>
          <p:cNvSpPr/>
          <p:nvPr/>
        </p:nvSpPr>
        <p:spPr>
          <a:xfrm>
            <a:off x="10241151" y="5139015"/>
            <a:ext cx="3901699" cy="127314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4604" y="0"/>
                </a:lnTo>
                <a:lnTo>
                  <a:pt x="16996" y="0"/>
                </a:lnTo>
                <a:lnTo>
                  <a:pt x="21600" y="21600"/>
                </a:lnTo>
                <a:close/>
              </a:path>
            </a:pathLst>
          </a:custGeom>
          <a:solidFill>
            <a:srgbClr val="EE6464"/>
          </a:solidFill>
          <a:ln w="28575">
            <a:solidFill>
              <a:srgbClr val="000000"/>
            </a:solidFill>
            <a:miter/>
          </a:ln>
          <a:extLst>
            <a:ext uri="{C572A759-6A51-4108-AA02-DFA0A04FC94B}">
              <ma14:wrappingTextBoxFlag xmlns:ma14="http://schemas.microsoft.com/office/mac/drawingml/2011/main" val="1"/>
            </a:ext>
          </a:extLst>
        </p:spPr>
        <p:txBody>
          <a:bodyPr lIns="45719" rIns="45719" anchor="ctr"/>
          <a:lstStyle>
            <a:lvl1pPr defTabSz="914400">
              <a:lnSpc>
                <a:spcPct val="100000"/>
              </a:lnSpc>
              <a:spcBef>
                <a:spcPts val="0"/>
              </a:spcBef>
              <a:defRPr sz="4000">
                <a:solidFill>
                  <a:srgbClr val="FFFFFF"/>
                </a:solidFill>
                <a:latin typeface="Futura Next Book"/>
                <a:ea typeface="Futura Next Book"/>
                <a:cs typeface="Futura Next Book"/>
                <a:sym typeface="Futura Next Book"/>
              </a:defRPr>
            </a:lvl1pPr>
          </a:lstStyle>
          <a:p>
            <a:pPr/>
            <a:r>
              <a:t>5 DAYS</a:t>
            </a:r>
          </a:p>
        </p:txBody>
      </p:sp>
      <p:sp>
        <p:nvSpPr>
          <p:cNvPr id="186" name="Title 2"/>
          <p:cNvSpPr txBox="1"/>
          <p:nvPr/>
        </p:nvSpPr>
        <p:spPr>
          <a:xfrm>
            <a:off x="5747616" y="9932330"/>
            <a:ext cx="12888768" cy="85243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lstStyle>
            <a:lvl1pPr defTabSz="914400">
              <a:lnSpc>
                <a:spcPct val="110000"/>
              </a:lnSpc>
              <a:spcBef>
                <a:spcPts val="0"/>
              </a:spcBef>
              <a:defRPr cap="all" spc="375" sz="4000">
                <a:solidFill>
                  <a:srgbClr val="FFFFFF"/>
                </a:solidFill>
                <a:latin typeface="Futura Next Book"/>
                <a:ea typeface="Futura Next Book"/>
                <a:cs typeface="Futura Next Book"/>
                <a:sym typeface="Futura Next Book"/>
              </a:defRPr>
            </a:lvl1pPr>
          </a:lstStyle>
          <a:p>
            <a:pPr/>
            <a:r>
              <a:t>144000 seconds</a:t>
            </a:r>
          </a:p>
        </p:txBody>
      </p:sp>
      <p:sp>
        <p:nvSpPr>
          <p:cNvPr id="187" name="Trapezoid 25"/>
          <p:cNvSpPr/>
          <p:nvPr/>
        </p:nvSpPr>
        <p:spPr>
          <a:xfrm>
            <a:off x="6363389" y="11129941"/>
            <a:ext cx="11561474" cy="133714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1538" y="0"/>
                </a:lnTo>
                <a:lnTo>
                  <a:pt x="20062" y="0"/>
                </a:lnTo>
                <a:lnTo>
                  <a:pt x="21600" y="21600"/>
                </a:lnTo>
                <a:close/>
              </a:path>
            </a:pathLst>
          </a:custGeom>
          <a:solidFill>
            <a:srgbClr val="EE6464"/>
          </a:solidFill>
          <a:ln w="28575">
            <a:solidFill>
              <a:srgbClr val="000000"/>
            </a:solidFill>
            <a:miter/>
          </a:ln>
          <a:extLst>
            <a:ext uri="{C572A759-6A51-4108-AA02-DFA0A04FC94B}">
              <ma14:wrappingTextBoxFlag xmlns:ma14="http://schemas.microsoft.com/office/mac/drawingml/2011/main" val="1"/>
            </a:ext>
          </a:extLst>
        </p:spPr>
        <p:txBody>
          <a:bodyPr lIns="45719" rIns="45719" anchor="ctr"/>
          <a:lstStyle>
            <a:lvl1pPr defTabSz="914400">
              <a:lnSpc>
                <a:spcPct val="100000"/>
              </a:lnSpc>
              <a:spcBef>
                <a:spcPts val="0"/>
              </a:spcBef>
              <a:defRPr sz="4000">
                <a:solidFill>
                  <a:srgbClr val="FFFFFF"/>
                </a:solidFill>
                <a:latin typeface="Futura Next Book"/>
                <a:ea typeface="Futura Next Book"/>
                <a:cs typeface="Futura Next Book"/>
                <a:sym typeface="Futura Next Book"/>
              </a:defRPr>
            </a:lvl1pPr>
          </a:lstStyle>
          <a:p>
            <a:pPr/>
            <a:r>
              <a:t>LIMITLESS KNOWLEDGE</a:t>
            </a:r>
          </a:p>
        </p:txBody>
      </p:sp>
      <p:sp>
        <p:nvSpPr>
          <p:cNvPr id="188" name="Isosceles Triangle 27"/>
          <p:cNvSpPr/>
          <p:nvPr/>
        </p:nvSpPr>
        <p:spPr>
          <a:xfrm>
            <a:off x="11136787" y="3403579"/>
            <a:ext cx="2116411" cy="159257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10317" y="0"/>
                </a:lnTo>
                <a:lnTo>
                  <a:pt x="21600" y="21600"/>
                </a:lnTo>
                <a:close/>
              </a:path>
            </a:pathLst>
          </a:custGeom>
          <a:solidFill>
            <a:srgbClr val="FF6464"/>
          </a:solidFill>
          <a:ln w="28575">
            <a:solidFill>
              <a:srgbClr val="000000"/>
            </a:solidFill>
            <a:miter/>
          </a:ln>
        </p:spPr>
        <p:txBody>
          <a:bodyPr lIns="45719" rIns="45719" anchor="ctr"/>
          <a:lstStyle/>
          <a:p>
            <a:pPr defTabSz="914400">
              <a:lnSpc>
                <a:spcPct val="100000"/>
              </a:lnSpc>
              <a:spcBef>
                <a:spcPts val="0"/>
              </a:spcBef>
              <a:defRPr sz="1800">
                <a:solidFill>
                  <a:srgbClr val="FFFFFF"/>
                </a:solidFill>
                <a:latin typeface="Futura Next Book"/>
                <a:ea typeface="Futura Next Book"/>
                <a:cs typeface="Futura Next Book"/>
                <a:sym typeface="Futura Next Book"/>
              </a:defRPr>
            </a:pP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90" name="Colourful pile of crushed makeup on a grey background" descr="Colourful pile of crushed makeup on a grey background"/>
          <p:cNvPicPr>
            <a:picLocks noChangeAspect="1"/>
          </p:cNvPicPr>
          <p:nvPr>
            <p:ph type="pic" idx="21"/>
          </p:nvPr>
        </p:nvPicPr>
        <p:blipFill>
          <a:blip r:embed="rId2">
            <a:extLst/>
          </a:blip>
          <a:srcRect l="0" t="11326" r="0" b="11326"/>
          <a:stretch>
            <a:fillRect/>
          </a:stretch>
        </p:blipFill>
        <p:spPr>
          <a:xfrm>
            <a:off x="12191999" y="2076450"/>
            <a:ext cx="11188701" cy="9548541"/>
          </a:xfrm>
          <a:prstGeom prst="rect">
            <a:avLst/>
          </a:prstGeom>
        </p:spPr>
      </p:pic>
      <p:pic>
        <p:nvPicPr>
          <p:cNvPr id="191" name="Image" descr="Image"/>
          <p:cNvPicPr>
            <a:picLocks noChangeAspect="1"/>
          </p:cNvPicPr>
          <p:nvPr/>
        </p:nvPicPr>
        <p:blipFill>
          <a:blip r:embed="rId3">
            <a:extLst/>
          </a:blip>
          <a:stretch>
            <a:fillRect/>
          </a:stretch>
        </p:blipFill>
        <p:spPr>
          <a:xfrm>
            <a:off x="1302894" y="1342978"/>
            <a:ext cx="1266965" cy="11030045"/>
          </a:xfrm>
          <a:prstGeom prst="rect">
            <a:avLst/>
          </a:prstGeom>
          <a:ln w="12700">
            <a:miter lim="400000"/>
          </a:ln>
        </p:spPr>
      </p:pic>
      <p:sp>
        <p:nvSpPr>
          <p:cNvPr id="192" name="Our Journey"/>
          <p:cNvSpPr txBox="1"/>
          <p:nvPr/>
        </p:nvSpPr>
        <p:spPr>
          <a:xfrm>
            <a:off x="2623243" y="1650477"/>
            <a:ext cx="4273346" cy="5359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l"/>
          </a:lstStyle>
          <a:p>
            <a:pPr/>
            <a:r>
              <a:t>Our Journey</a:t>
            </a:r>
          </a:p>
        </p:txBody>
      </p:sp>
      <p:sp>
        <p:nvSpPr>
          <p:cNvPr id="193" name="Our Team"/>
          <p:cNvSpPr txBox="1"/>
          <p:nvPr/>
        </p:nvSpPr>
        <p:spPr>
          <a:xfrm>
            <a:off x="2651015" y="2770750"/>
            <a:ext cx="3893793" cy="5359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l"/>
          </a:lstStyle>
          <a:p>
            <a:pPr/>
            <a:r>
              <a:t>Our Team</a:t>
            </a:r>
          </a:p>
        </p:txBody>
      </p:sp>
      <p:sp>
        <p:nvSpPr>
          <p:cNvPr id="194" name="Team Structure"/>
          <p:cNvSpPr txBox="1"/>
          <p:nvPr/>
        </p:nvSpPr>
        <p:spPr>
          <a:xfrm>
            <a:off x="2651015" y="3891023"/>
            <a:ext cx="3893793" cy="5359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l"/>
          </a:lstStyle>
          <a:p>
            <a:pPr/>
            <a:r>
              <a:t>Team Structure</a:t>
            </a:r>
          </a:p>
        </p:txBody>
      </p:sp>
      <p:sp>
        <p:nvSpPr>
          <p:cNvPr id="195" name="Project Goals"/>
          <p:cNvSpPr txBox="1"/>
          <p:nvPr/>
        </p:nvSpPr>
        <p:spPr>
          <a:xfrm>
            <a:off x="2651015" y="4897194"/>
            <a:ext cx="3893793" cy="5359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l"/>
          </a:lstStyle>
          <a:p>
            <a:pPr/>
            <a:r>
              <a:t>Project Goals</a:t>
            </a:r>
          </a:p>
        </p:txBody>
      </p:sp>
      <p:sp>
        <p:nvSpPr>
          <p:cNvPr id="196" name="Engineering Practices"/>
          <p:cNvSpPr txBox="1"/>
          <p:nvPr/>
        </p:nvSpPr>
        <p:spPr>
          <a:xfrm>
            <a:off x="2651015" y="6062606"/>
            <a:ext cx="3893793" cy="5359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l"/>
          </a:lstStyle>
          <a:p>
            <a:pPr/>
            <a:r>
              <a:t>Engineering Practices</a:t>
            </a:r>
          </a:p>
        </p:txBody>
      </p:sp>
      <p:sp>
        <p:nvSpPr>
          <p:cNvPr id="197" name="Tech Stack"/>
          <p:cNvSpPr txBox="1"/>
          <p:nvPr/>
        </p:nvSpPr>
        <p:spPr>
          <a:xfrm>
            <a:off x="2651015" y="7228018"/>
            <a:ext cx="3893793" cy="5359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l"/>
          </a:lstStyle>
          <a:p>
            <a:pPr/>
            <a:r>
              <a:t>Tech Stack</a:t>
            </a:r>
          </a:p>
        </p:txBody>
      </p:sp>
      <p:sp>
        <p:nvSpPr>
          <p:cNvPr id="198" name="Development"/>
          <p:cNvSpPr txBox="1"/>
          <p:nvPr/>
        </p:nvSpPr>
        <p:spPr>
          <a:xfrm>
            <a:off x="2651015" y="8289308"/>
            <a:ext cx="3893793" cy="5359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l"/>
          </a:lstStyle>
          <a:p>
            <a:pPr/>
            <a:r>
              <a:t>Development</a:t>
            </a:r>
          </a:p>
        </p:txBody>
      </p:sp>
      <p:sp>
        <p:nvSpPr>
          <p:cNvPr id="199" name="Challenges &amp; Learning"/>
          <p:cNvSpPr txBox="1"/>
          <p:nvPr/>
        </p:nvSpPr>
        <p:spPr>
          <a:xfrm>
            <a:off x="2651015" y="9382022"/>
            <a:ext cx="3893793" cy="5359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l"/>
          </a:lstStyle>
          <a:p>
            <a:pPr/>
            <a:r>
              <a:t>Challenges &amp; Learning</a:t>
            </a:r>
          </a:p>
        </p:txBody>
      </p:sp>
      <p:sp>
        <p:nvSpPr>
          <p:cNvPr id="200" name="Demo"/>
          <p:cNvSpPr txBox="1"/>
          <p:nvPr/>
        </p:nvSpPr>
        <p:spPr>
          <a:xfrm>
            <a:off x="2651015" y="10474735"/>
            <a:ext cx="3893793" cy="5359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l"/>
          </a:lstStyle>
          <a:p>
            <a:pPr/>
            <a:r>
              <a:t>Demo</a:t>
            </a:r>
          </a:p>
        </p:txBody>
      </p:sp>
      <p:sp>
        <p:nvSpPr>
          <p:cNvPr id="201" name="Questions"/>
          <p:cNvSpPr txBox="1"/>
          <p:nvPr/>
        </p:nvSpPr>
        <p:spPr>
          <a:xfrm>
            <a:off x="2651015" y="11567449"/>
            <a:ext cx="3893793" cy="5359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l"/>
          </a:lstStyle>
          <a:p>
            <a:pPr/>
            <a:r>
              <a:t>Questions</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03" name="Various makeup products on a pink background" descr="Various makeup products on a pink background"/>
          <p:cNvPicPr>
            <a:picLocks noChangeAspect="1"/>
          </p:cNvPicPr>
          <p:nvPr>
            <p:ph type="pic" idx="21"/>
          </p:nvPr>
        </p:nvPicPr>
        <p:blipFill>
          <a:blip r:embed="rId2">
            <a:extLst/>
          </a:blip>
          <a:srcRect l="28280" t="0" r="28280" b="0"/>
          <a:stretch>
            <a:fillRect/>
          </a:stretch>
        </p:blipFill>
        <p:spPr>
          <a:xfrm>
            <a:off x="12192000" y="2084536"/>
            <a:ext cx="11190189" cy="9546927"/>
          </a:xfrm>
          <a:prstGeom prst="rect">
            <a:avLst/>
          </a:prstGeom>
        </p:spPr>
      </p:pic>
      <p:sp>
        <p:nvSpPr>
          <p:cNvPr id="204" name="Our Journey"/>
          <p:cNvSpPr txBox="1"/>
          <p:nvPr>
            <p:ph type="title"/>
          </p:nvPr>
        </p:nvSpPr>
        <p:spPr>
          <a:xfrm>
            <a:off x="1524338" y="5083815"/>
            <a:ext cx="9601348" cy="2798379"/>
          </a:xfrm>
          <a:prstGeom prst="rect">
            <a:avLst/>
          </a:prstGeom>
        </p:spPr>
        <p:txBody>
          <a:bodyPr/>
          <a:lstStyle/>
          <a:p>
            <a:pPr/>
            <a:r>
              <a:t>Our Journey</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06" name="Image" descr="Image"/>
          <p:cNvPicPr>
            <a:picLocks noChangeAspect="1"/>
          </p:cNvPicPr>
          <p:nvPr/>
        </p:nvPicPr>
        <p:blipFill>
          <a:blip r:embed="rId2">
            <a:extLst/>
          </a:blip>
          <a:stretch>
            <a:fillRect/>
          </a:stretch>
        </p:blipFill>
        <p:spPr>
          <a:xfrm>
            <a:off x="-1" y="7522"/>
            <a:ext cx="24384001" cy="13700956"/>
          </a:xfrm>
          <a:prstGeom prst="rect">
            <a:avLst/>
          </a:prstGeom>
          <a:ln w="12700">
            <a:miter lim="400000"/>
          </a:ln>
        </p:spPr>
      </p:pic>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29_Lookbook">
  <a:themeElements>
    <a:clrScheme name="29_Lookbook">
      <a:dk1>
        <a:srgbClr val="000000"/>
      </a:dk1>
      <a:lt1>
        <a:srgbClr val="F6F7F2"/>
      </a:lt1>
      <a:dk2>
        <a:srgbClr val="5E5E5E"/>
      </a:dk2>
      <a:lt2>
        <a:srgbClr val="D5D5D5"/>
      </a:lt2>
      <a:accent1>
        <a:srgbClr val="B9CAD3"/>
      </a:accent1>
      <a:accent2>
        <a:srgbClr val="8CBAD7"/>
      </a:accent2>
      <a:accent3>
        <a:srgbClr val="B5AFC4"/>
      </a:accent3>
      <a:accent4>
        <a:srgbClr val="E8A6B1"/>
      </a:accent4>
      <a:accent5>
        <a:srgbClr val="FF8A6E"/>
      </a:accent5>
      <a:accent6>
        <a:srgbClr val="E2CF91"/>
      </a:accent6>
      <a:hlink>
        <a:srgbClr val="0000FF"/>
      </a:hlink>
      <a:folHlink>
        <a:srgbClr val="FF00FF"/>
      </a:folHlink>
    </a:clrScheme>
    <a:fontScheme name="29_Lookbook">
      <a:majorFont>
        <a:latin typeface="Canela Bold"/>
        <a:ea typeface="Canela Bold"/>
        <a:cs typeface="Canela Bold"/>
      </a:majorFont>
      <a:minorFont>
        <a:latin typeface="Canela Bold"/>
        <a:ea typeface="Canela Bold"/>
        <a:cs typeface="Canela Bold"/>
      </a:minorFont>
    </a:fontScheme>
    <a:fmtScheme name="29_Lookboo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415431" rtl="0" fontAlgn="auto" latinLnBrk="0" hangingPunct="0">
          <a:lnSpc>
            <a:spcPct val="120000"/>
          </a:lnSpc>
          <a:spcBef>
            <a:spcPts val="0"/>
          </a:spcBef>
          <a:spcAft>
            <a:spcPts val="0"/>
          </a:spcAft>
          <a:buClrTx/>
          <a:buSzTx/>
          <a:buFontTx/>
          <a:buNone/>
          <a:tabLst/>
          <a:defRPr b="0" baseline="0" cap="none" i="0" spc="-59" strike="noStrike" sz="3000" u="none" kumimoji="0" normalizeH="0">
            <a:ln>
              <a:noFill/>
            </a:ln>
            <a:solidFill>
              <a:srgbClr val="FFFFFF"/>
            </a:solidFill>
            <a:effectLst/>
            <a:uFillTx/>
            <a:latin typeface="Canela Deck Bold"/>
            <a:ea typeface="Canela Deck Bold"/>
            <a:cs typeface="Canela Deck Bold"/>
            <a:sym typeface="Canela Deck Bold"/>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ctr" upright="0">
        <a:spAutoFit/>
      </a:bodyPr>
      <a:lstStyle>
        <a:defPPr marL="0" marR="0" indent="0" algn="ctr" defTabSz="355600" rtl="0" fontAlgn="auto" latinLnBrk="0" hangingPunct="0">
          <a:lnSpc>
            <a:spcPct val="90000"/>
          </a:lnSpc>
          <a:spcBef>
            <a:spcPts val="4500"/>
          </a:spcBef>
          <a:spcAft>
            <a:spcPts val="0"/>
          </a:spcAft>
          <a:buClrTx/>
          <a:buSzTx/>
          <a:buFontTx/>
          <a:buNone/>
          <a:tabLst/>
          <a:defRPr b="0" baseline="0" cap="none" i="0" spc="0" strike="noStrike" sz="2900" u="none" kumimoji="0" normalizeH="0">
            <a:ln>
              <a:noFill/>
            </a:ln>
            <a:solidFill>
              <a:srgbClr val="000000"/>
            </a:solidFill>
            <a:effectLst/>
            <a:uFillTx/>
            <a:latin typeface="Proxima Nova Medium"/>
            <a:ea typeface="Proxima Nova Medium"/>
            <a:cs typeface="Proxima Nova Medium"/>
            <a:sym typeface="Proxima Nova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29_Lookbook">
  <a:themeElements>
    <a:clrScheme name="29_Lookbook">
      <a:dk1>
        <a:srgbClr val="000000"/>
      </a:dk1>
      <a:lt1>
        <a:srgbClr val="FFFFFF"/>
      </a:lt1>
      <a:dk2>
        <a:srgbClr val="5E5E5E"/>
      </a:dk2>
      <a:lt2>
        <a:srgbClr val="D5D5D5"/>
      </a:lt2>
      <a:accent1>
        <a:srgbClr val="B9CAD3"/>
      </a:accent1>
      <a:accent2>
        <a:srgbClr val="8CBAD7"/>
      </a:accent2>
      <a:accent3>
        <a:srgbClr val="B5AFC4"/>
      </a:accent3>
      <a:accent4>
        <a:srgbClr val="E8A6B1"/>
      </a:accent4>
      <a:accent5>
        <a:srgbClr val="FF8A6E"/>
      </a:accent5>
      <a:accent6>
        <a:srgbClr val="E2CF91"/>
      </a:accent6>
      <a:hlink>
        <a:srgbClr val="0000FF"/>
      </a:hlink>
      <a:folHlink>
        <a:srgbClr val="FF00FF"/>
      </a:folHlink>
    </a:clrScheme>
    <a:fontScheme name="29_Lookbook">
      <a:majorFont>
        <a:latin typeface="Canela Bold"/>
        <a:ea typeface="Canela Bold"/>
        <a:cs typeface="Canela Bold"/>
      </a:majorFont>
      <a:minorFont>
        <a:latin typeface="Canela Bold"/>
        <a:ea typeface="Canela Bold"/>
        <a:cs typeface="Canela Bold"/>
      </a:minorFont>
    </a:fontScheme>
    <a:fmtScheme name="29_Lookboo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415431" rtl="0" fontAlgn="auto" latinLnBrk="0" hangingPunct="0">
          <a:lnSpc>
            <a:spcPct val="120000"/>
          </a:lnSpc>
          <a:spcBef>
            <a:spcPts val="0"/>
          </a:spcBef>
          <a:spcAft>
            <a:spcPts val="0"/>
          </a:spcAft>
          <a:buClrTx/>
          <a:buSzTx/>
          <a:buFontTx/>
          <a:buNone/>
          <a:tabLst/>
          <a:defRPr b="0" baseline="0" cap="none" i="0" spc="-59" strike="noStrike" sz="3000" u="none" kumimoji="0" normalizeH="0">
            <a:ln>
              <a:noFill/>
            </a:ln>
            <a:solidFill>
              <a:srgbClr val="FFFFFF"/>
            </a:solidFill>
            <a:effectLst/>
            <a:uFillTx/>
            <a:latin typeface="Canela Deck Bold"/>
            <a:ea typeface="Canela Deck Bold"/>
            <a:cs typeface="Canela Deck Bold"/>
            <a:sym typeface="Canela Deck Bold"/>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ctr" upright="0">
        <a:spAutoFit/>
      </a:bodyPr>
      <a:lstStyle>
        <a:defPPr marL="0" marR="0" indent="0" algn="ctr" defTabSz="355600" rtl="0" fontAlgn="auto" latinLnBrk="0" hangingPunct="0">
          <a:lnSpc>
            <a:spcPct val="90000"/>
          </a:lnSpc>
          <a:spcBef>
            <a:spcPts val="4500"/>
          </a:spcBef>
          <a:spcAft>
            <a:spcPts val="0"/>
          </a:spcAft>
          <a:buClrTx/>
          <a:buSzTx/>
          <a:buFontTx/>
          <a:buNone/>
          <a:tabLst/>
          <a:defRPr b="0" baseline="0" cap="none" i="0" spc="0" strike="noStrike" sz="2900" u="none" kumimoji="0" normalizeH="0">
            <a:ln>
              <a:noFill/>
            </a:ln>
            <a:solidFill>
              <a:srgbClr val="000000"/>
            </a:solidFill>
            <a:effectLst/>
            <a:uFillTx/>
            <a:latin typeface="Proxima Nova Medium"/>
            <a:ea typeface="Proxima Nova Medium"/>
            <a:cs typeface="Proxima Nova Medium"/>
            <a:sym typeface="Proxima Nova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